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66" r:id="rId2"/>
    <p:sldId id="267" r:id="rId3"/>
    <p:sldId id="268" r:id="rId4"/>
    <p:sldId id="317" r:id="rId5"/>
    <p:sldId id="310" r:id="rId6"/>
    <p:sldId id="307" r:id="rId7"/>
    <p:sldId id="305" r:id="rId8"/>
    <p:sldId id="292" r:id="rId9"/>
    <p:sldId id="291" r:id="rId10"/>
    <p:sldId id="308" r:id="rId11"/>
    <p:sldId id="293" r:id="rId12"/>
    <p:sldId id="311" r:id="rId13"/>
    <p:sldId id="294" r:id="rId14"/>
    <p:sldId id="312" r:id="rId15"/>
    <p:sldId id="295" r:id="rId16"/>
    <p:sldId id="313" r:id="rId17"/>
    <p:sldId id="322" r:id="rId18"/>
    <p:sldId id="323" r:id="rId19"/>
    <p:sldId id="314" r:id="rId20"/>
    <p:sldId id="299" r:id="rId21"/>
    <p:sldId id="321" r:id="rId22"/>
    <p:sldId id="329" r:id="rId23"/>
    <p:sldId id="301" r:id="rId24"/>
    <p:sldId id="319" r:id="rId25"/>
    <p:sldId id="320" r:id="rId26"/>
    <p:sldId id="332" r:id="rId27"/>
    <p:sldId id="333" r:id="rId28"/>
    <p:sldId id="334" r:id="rId29"/>
    <p:sldId id="335" r:id="rId30"/>
    <p:sldId id="338" r:id="rId31"/>
    <p:sldId id="336" r:id="rId32"/>
    <p:sldId id="337" r:id="rId33"/>
    <p:sldId id="339" r:id="rId34"/>
    <p:sldId id="340" r:id="rId35"/>
    <p:sldId id="341" r:id="rId36"/>
    <p:sldId id="331" r:id="rId37"/>
    <p:sldId id="257" r:id="rId38"/>
    <p:sldId id="259" r:id="rId39"/>
    <p:sldId id="258" r:id="rId40"/>
    <p:sldId id="260" r:id="rId41"/>
    <p:sldId id="261" r:id="rId42"/>
    <p:sldId id="263" r:id="rId43"/>
    <p:sldId id="265" r:id="rId44"/>
    <p:sldId id="264" r:id="rId45"/>
    <p:sldId id="324" r:id="rId46"/>
    <p:sldId id="325" r:id="rId47"/>
    <p:sldId id="327" r:id="rId48"/>
    <p:sldId id="328" r:id="rId4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FD313D0-434F-4684-AE95-01139A4018FC}">
          <p14:sldIdLst>
            <p14:sldId id="266"/>
            <p14:sldId id="267"/>
            <p14:sldId id="268"/>
          </p14:sldIdLst>
        </p14:section>
        <p14:section name="Performance" id="{53F78F4C-88E9-42C8-8AE6-03D9858EFE35}">
          <p14:sldIdLst>
            <p14:sldId id="317"/>
            <p14:sldId id="310"/>
            <p14:sldId id="307"/>
            <p14:sldId id="305"/>
            <p14:sldId id="292"/>
            <p14:sldId id="291"/>
            <p14:sldId id="308"/>
            <p14:sldId id="293"/>
            <p14:sldId id="311"/>
            <p14:sldId id="294"/>
            <p14:sldId id="312"/>
            <p14:sldId id="295"/>
            <p14:sldId id="313"/>
            <p14:sldId id="322"/>
            <p14:sldId id="323"/>
            <p14:sldId id="314"/>
            <p14:sldId id="299"/>
            <p14:sldId id="321"/>
            <p14:sldId id="329"/>
            <p14:sldId id="301"/>
            <p14:sldId id="319"/>
            <p14:sldId id="320"/>
            <p14:sldId id="332"/>
            <p14:sldId id="333"/>
            <p14:sldId id="334"/>
            <p14:sldId id="335"/>
            <p14:sldId id="338"/>
            <p14:sldId id="336"/>
            <p14:sldId id="337"/>
            <p14:sldId id="339"/>
            <p14:sldId id="340"/>
            <p14:sldId id="341"/>
            <p14:sldId id="331"/>
          </p14:sldIdLst>
        </p14:section>
        <p14:section name="Accessiblity" id="{D07C57CC-74DE-4B42-8881-B0F3E687D581}">
          <p14:sldIdLst>
            <p14:sldId id="257"/>
            <p14:sldId id="259"/>
            <p14:sldId id="258"/>
            <p14:sldId id="260"/>
            <p14:sldId id="261"/>
            <p14:sldId id="263"/>
            <p14:sldId id="265"/>
            <p14:sldId id="264"/>
            <p14:sldId id="324"/>
            <p14:sldId id="325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74708-9627-4FFB-B2F3-B8C0B9381700}" v="771" dt="2023-05-01T20:34:59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ne Kolodziejski" userId="4669e2a739a7d5fe" providerId="LiveId" clId="{6F840D27-A761-4581-A9BA-96AE29441CB6}"/>
    <pc:docChg chg="undo custSel addSld delSld modSld">
      <pc:chgData name="Kristine Kolodziejski" userId="4669e2a739a7d5fe" providerId="LiveId" clId="{6F840D27-A761-4581-A9BA-96AE29441CB6}" dt="2023-04-10T16:27:50.138" v="8" actId="1076"/>
      <pc:docMkLst>
        <pc:docMk/>
      </pc:docMkLst>
      <pc:sldChg chg="addSp modSp del">
        <pc:chgData name="Kristine Kolodziejski" userId="4669e2a739a7d5fe" providerId="LiveId" clId="{6F840D27-A761-4581-A9BA-96AE29441CB6}" dt="2023-04-10T16:27:08.585" v="1" actId="47"/>
        <pc:sldMkLst>
          <pc:docMk/>
          <pc:sldMk cId="109857222" sldId="256"/>
        </pc:sldMkLst>
        <pc:graphicFrameChg chg="add mod">
          <ac:chgData name="Kristine Kolodziejski" userId="4669e2a739a7d5fe" providerId="LiveId" clId="{6F840D27-A761-4581-A9BA-96AE29441CB6}" dt="2023-04-10T16:27:01.477" v="0"/>
          <ac:graphicFrameMkLst>
            <pc:docMk/>
            <pc:sldMk cId="109857222" sldId="256"/>
            <ac:graphicFrameMk id="4" creationId="{D566F9CB-F341-67DE-8CC7-D2BCA047EBDE}"/>
          </ac:graphicFrameMkLst>
        </pc:graphicFrameChg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4128404448" sldId="257"/>
        </pc:sldMkLst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310355486" sldId="258"/>
        </pc:sldMkLst>
      </pc:sldChg>
      <pc:sldChg chg="modSp add del mod setBg">
        <pc:chgData name="Kristine Kolodziejski" userId="4669e2a739a7d5fe" providerId="LiveId" clId="{6F840D27-A761-4581-A9BA-96AE29441CB6}" dt="2023-04-10T16:27:50.138" v="8" actId="1076"/>
        <pc:sldMkLst>
          <pc:docMk/>
          <pc:sldMk cId="4178719248" sldId="259"/>
        </pc:sldMkLst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6" creationId="{4DA1012A-69CF-C078-8980-352AECDF12B6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7" creationId="{5C45EA17-7224-EF25-E67E-2AED35411DB1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8" creationId="{13698AC8-9768-CB33-4833-1A918CE1A23D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9" creationId="{92BF4245-0893-D8B6-9E0C-635E910EC070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10" creationId="{BE733DBA-CD94-C70D-465B-7BED5C77595B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11" creationId="{DB18333A-BE73-2CBC-E306-5C3FA70162D4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12" creationId="{A61CA4F2-4238-1E59-088F-A03B1A4F5373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13" creationId="{F01663EE-7988-82A4-F9F0-D07A650C7090}"/>
          </ac:spMkLst>
        </pc:spChg>
        <pc:picChg chg="mod">
          <ac:chgData name="Kristine Kolodziejski" userId="4669e2a739a7d5fe" providerId="LiveId" clId="{6F840D27-A761-4581-A9BA-96AE29441CB6}" dt="2023-04-10T16:27:50.138" v="8" actId="1076"/>
          <ac:picMkLst>
            <pc:docMk/>
            <pc:sldMk cId="4178719248" sldId="259"/>
            <ac:picMk id="22" creationId="{7FD6E22D-B2DB-86A2-2652-362F82E45872}"/>
          </ac:picMkLst>
        </pc:picChg>
        <pc:picChg chg="mod">
          <ac:chgData name="Kristine Kolodziejski" userId="4669e2a739a7d5fe" providerId="LiveId" clId="{6F840D27-A761-4581-A9BA-96AE29441CB6}" dt="2023-04-10T16:27:50.138" v="8" actId="1076"/>
          <ac:picMkLst>
            <pc:docMk/>
            <pc:sldMk cId="4178719248" sldId="259"/>
            <ac:picMk id="23" creationId="{52C2A95A-2EFC-1E6F-4CD0-CDA62101BF9B}"/>
          </ac:picMkLst>
        </pc:picChg>
        <pc:picChg chg="mod">
          <ac:chgData name="Kristine Kolodziejski" userId="4669e2a739a7d5fe" providerId="LiveId" clId="{6F840D27-A761-4581-A9BA-96AE29441CB6}" dt="2023-04-10T16:27:50.138" v="8" actId="1076"/>
          <ac:picMkLst>
            <pc:docMk/>
            <pc:sldMk cId="4178719248" sldId="259"/>
            <ac:picMk id="24" creationId="{8060D610-D06B-EFDE-190F-2E4E4F709107}"/>
          </ac:picMkLst>
        </pc:picChg>
        <pc:picChg chg="mod">
          <ac:chgData name="Kristine Kolodziejski" userId="4669e2a739a7d5fe" providerId="LiveId" clId="{6F840D27-A761-4581-A9BA-96AE29441CB6}" dt="2023-04-10T16:27:50.138" v="8" actId="1076"/>
          <ac:picMkLst>
            <pc:docMk/>
            <pc:sldMk cId="4178719248" sldId="259"/>
            <ac:picMk id="27" creationId="{3F5A59FF-7A8C-966E-213D-BD76C5305FD1}"/>
          </ac:picMkLst>
        </pc:picChg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419597186" sldId="260"/>
        </pc:sldMkLst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709700563" sldId="261"/>
        </pc:sldMkLst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2311475089" sldId="263"/>
        </pc:sldMkLst>
      </pc:sldChg>
      <pc:sldChg chg="modSp add del mod setBg">
        <pc:chgData name="Kristine Kolodziejski" userId="4669e2a739a7d5fe" providerId="LiveId" clId="{6F840D27-A761-4581-A9BA-96AE29441CB6}" dt="2023-04-10T16:27:31.832" v="4" actId="1076"/>
        <pc:sldMkLst>
          <pc:docMk/>
          <pc:sldMk cId="2579819602" sldId="264"/>
        </pc:sldMkLst>
        <pc:spChg chg="mod">
          <ac:chgData name="Kristine Kolodziejski" userId="4669e2a739a7d5fe" providerId="LiveId" clId="{6F840D27-A761-4581-A9BA-96AE29441CB6}" dt="2023-04-10T16:27:31.832" v="4" actId="1076"/>
          <ac:spMkLst>
            <pc:docMk/>
            <pc:sldMk cId="2579819602" sldId="264"/>
            <ac:spMk id="7" creationId="{25D3078C-397E-A16F-7668-B03FAA2D8AEF}"/>
          </ac:spMkLst>
        </pc:spChg>
        <pc:picChg chg="mod">
          <ac:chgData name="Kristine Kolodziejski" userId="4669e2a739a7d5fe" providerId="LiveId" clId="{6F840D27-A761-4581-A9BA-96AE29441CB6}" dt="2023-04-10T16:27:31.832" v="4" actId="1076"/>
          <ac:picMkLst>
            <pc:docMk/>
            <pc:sldMk cId="2579819602" sldId="264"/>
            <ac:picMk id="8" creationId="{CF9E31FF-E061-36DC-427C-D801141D866F}"/>
          </ac:picMkLst>
        </pc:picChg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1451666680" sldId="265"/>
        </pc:sldMkLst>
      </pc:sldChg>
    </pc:docChg>
  </pc:docChgLst>
  <pc:docChgLst>
    <pc:chgData name="Kristine Kolodziejski" userId="4669e2a739a7d5fe" providerId="Windows Live" clId="Web-{391A937D-0B66-4E77-882D-8BB38C9F148E}"/>
    <pc:docChg chg="modSld">
      <pc:chgData name="Kristine Kolodziejski" userId="4669e2a739a7d5fe" providerId="Windows Live" clId="Web-{391A937D-0B66-4E77-882D-8BB38C9F148E}" dt="2023-04-10T16:29:11.676" v="3"/>
      <pc:docMkLst>
        <pc:docMk/>
      </pc:docMkLst>
      <pc:sldChg chg="modSp">
        <pc:chgData name="Kristine Kolodziejski" userId="4669e2a739a7d5fe" providerId="Windows Live" clId="Web-{391A937D-0B66-4E77-882D-8BB38C9F148E}" dt="2023-04-10T16:28:38.347" v="1"/>
        <pc:sldMkLst>
          <pc:docMk/>
          <pc:sldMk cId="4128404448" sldId="257"/>
        </pc:sldMkLst>
        <pc:spChg chg="mod">
          <ac:chgData name="Kristine Kolodziejski" userId="4669e2a739a7d5fe" providerId="Windows Live" clId="Web-{391A937D-0B66-4E77-882D-8BB38C9F148E}" dt="2023-04-10T16:28:38.347" v="1"/>
          <ac:spMkLst>
            <pc:docMk/>
            <pc:sldMk cId="4128404448" sldId="257"/>
            <ac:spMk id="6" creationId="{0B4D1E64-E94F-CF53-4B9B-ACF1B870833A}"/>
          </ac:spMkLst>
        </pc:spChg>
      </pc:sldChg>
      <pc:sldChg chg="delSp modSp">
        <pc:chgData name="Kristine Kolodziejski" userId="4669e2a739a7d5fe" providerId="Windows Live" clId="Web-{391A937D-0B66-4E77-882D-8BB38C9F148E}" dt="2023-04-10T16:29:11.676" v="3"/>
        <pc:sldMkLst>
          <pc:docMk/>
          <pc:sldMk cId="4178719248" sldId="259"/>
        </pc:sldMkLst>
        <pc:spChg chg="mod">
          <ac:chgData name="Kristine Kolodziejski" userId="4669e2a739a7d5fe" providerId="Windows Live" clId="Web-{391A937D-0B66-4E77-882D-8BB38C9F148E}" dt="2023-04-10T16:28:59.660" v="2" actId="1076"/>
          <ac:spMkLst>
            <pc:docMk/>
            <pc:sldMk cId="4178719248" sldId="259"/>
            <ac:spMk id="3" creationId="{1D0F5E1B-439C-84BE-ADAA-B3AB9F9377DA}"/>
          </ac:spMkLst>
        </pc:spChg>
        <pc:picChg chg="del">
          <ac:chgData name="Kristine Kolodziejski" userId="4669e2a739a7d5fe" providerId="Windows Live" clId="Web-{391A937D-0B66-4E77-882D-8BB38C9F148E}" dt="2023-04-10T16:29:11.676" v="3"/>
          <ac:picMkLst>
            <pc:docMk/>
            <pc:sldMk cId="4178719248" sldId="259"/>
            <ac:picMk id="4" creationId="{61017DA8-0CFD-0BD3-0ECB-59C3ED0CF5F3}"/>
          </ac:picMkLst>
        </pc:picChg>
      </pc:sldChg>
    </pc:docChg>
  </pc:docChgLst>
  <pc:docChgLst>
    <pc:chgData name="Kristine Kolodziejski" userId="4669e2a739a7d5fe" providerId="LiveId" clId="{A26A7A1B-AB88-4C4B-9505-1CFA1DA8E4AF}"/>
    <pc:docChg chg="undo custSel addSld delSld modSld sldOrd modSection">
      <pc:chgData name="Kristine Kolodziejski" userId="4669e2a739a7d5fe" providerId="LiveId" clId="{A26A7A1B-AB88-4C4B-9505-1CFA1DA8E4AF}" dt="2023-04-23T16:45:07.268" v="222" actId="1076"/>
      <pc:docMkLst>
        <pc:docMk/>
      </pc:docMkLst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4128404448" sldId="257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310355486" sldId="258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4178719248" sldId="259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419597186" sldId="260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709700563" sldId="261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2311475089" sldId="263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2579819602" sldId="264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1451666680" sldId="265"/>
        </pc:sldMkLst>
      </pc:sldChg>
      <pc:sldChg chg="addSp delSp modSp mod">
        <pc:chgData name="Kristine Kolodziejski" userId="4669e2a739a7d5fe" providerId="LiveId" clId="{A26A7A1B-AB88-4C4B-9505-1CFA1DA8E4AF}" dt="2023-04-23T16:45:07.268" v="222" actId="1076"/>
        <pc:sldMkLst>
          <pc:docMk/>
          <pc:sldMk cId="203546718" sldId="267"/>
        </pc:sldMkLst>
        <pc:spChg chg="add del mod">
          <ac:chgData name="Kristine Kolodziejski" userId="4669e2a739a7d5fe" providerId="LiveId" clId="{A26A7A1B-AB88-4C4B-9505-1CFA1DA8E4AF}" dt="2023-04-23T16:41:46.408" v="150"/>
          <ac:spMkLst>
            <pc:docMk/>
            <pc:sldMk cId="203546718" sldId="267"/>
            <ac:spMk id="3" creationId="{4B6DF6CA-297D-8002-DE22-470043AE26E7}"/>
          </ac:spMkLst>
        </pc:spChg>
        <pc:spChg chg="add del mod">
          <ac:chgData name="Kristine Kolodziejski" userId="4669e2a739a7d5fe" providerId="LiveId" clId="{A26A7A1B-AB88-4C4B-9505-1CFA1DA8E4AF}" dt="2023-04-23T16:42:30.078" v="164" actId="478"/>
          <ac:spMkLst>
            <pc:docMk/>
            <pc:sldMk cId="203546718" sldId="267"/>
            <ac:spMk id="5" creationId="{9FF80DBE-108C-96F2-5633-A614C384D71F}"/>
          </ac:spMkLst>
        </pc:spChg>
        <pc:spChg chg="add del mod">
          <ac:chgData name="Kristine Kolodziejski" userId="4669e2a739a7d5fe" providerId="LiveId" clId="{A26A7A1B-AB88-4C4B-9505-1CFA1DA8E4AF}" dt="2023-04-23T16:41:55.566" v="156" actId="21"/>
          <ac:spMkLst>
            <pc:docMk/>
            <pc:sldMk cId="203546718" sldId="267"/>
            <ac:spMk id="8" creationId="{71516558-1186-4910-CD1A-472F885BD3A5}"/>
          </ac:spMkLst>
        </pc:spChg>
        <pc:spChg chg="mod">
          <ac:chgData name="Kristine Kolodziejski" userId="4669e2a739a7d5fe" providerId="LiveId" clId="{A26A7A1B-AB88-4C4B-9505-1CFA1DA8E4AF}" dt="2023-04-23T16:44:14.761" v="203" actId="14100"/>
          <ac:spMkLst>
            <pc:docMk/>
            <pc:sldMk cId="203546718" sldId="267"/>
            <ac:spMk id="12" creationId="{55AA4C77-93AF-CBC9-50D3-0DD7839C6CA3}"/>
          </ac:spMkLst>
        </pc:spChg>
        <pc:spChg chg="mod">
          <ac:chgData name="Kristine Kolodziejski" userId="4669e2a739a7d5fe" providerId="LiveId" clId="{A26A7A1B-AB88-4C4B-9505-1CFA1DA8E4AF}" dt="2023-04-23T16:41:23.499" v="148" actId="20577"/>
          <ac:spMkLst>
            <pc:docMk/>
            <pc:sldMk cId="203546718" sldId="267"/>
            <ac:spMk id="14" creationId="{9FD254E8-C562-E97F-D7BE-317EEF76810C}"/>
          </ac:spMkLst>
        </pc:spChg>
        <pc:spChg chg="add mod">
          <ac:chgData name="Kristine Kolodziejski" userId="4669e2a739a7d5fe" providerId="LiveId" clId="{A26A7A1B-AB88-4C4B-9505-1CFA1DA8E4AF}" dt="2023-04-23T16:44:38.289" v="215" actId="1076"/>
          <ac:spMkLst>
            <pc:docMk/>
            <pc:sldMk cId="203546718" sldId="267"/>
            <ac:spMk id="15" creationId="{629A098B-8C7C-70DC-4C68-6CE50C71A037}"/>
          </ac:spMkLst>
        </pc:spChg>
        <pc:spChg chg="add del mod">
          <ac:chgData name="Kristine Kolodziejski" userId="4669e2a739a7d5fe" providerId="LiveId" clId="{A26A7A1B-AB88-4C4B-9505-1CFA1DA8E4AF}" dt="2023-04-23T16:42:08.188" v="160"/>
          <ac:spMkLst>
            <pc:docMk/>
            <pc:sldMk cId="203546718" sldId="267"/>
            <ac:spMk id="16" creationId="{35A7F8CF-F43D-6649-0EA2-2D39FC8E8CC3}"/>
          </ac:spMkLst>
        </pc:spChg>
        <pc:picChg chg="mod modCrop">
          <ac:chgData name="Kristine Kolodziejski" userId="4669e2a739a7d5fe" providerId="LiveId" clId="{A26A7A1B-AB88-4C4B-9505-1CFA1DA8E4AF}" dt="2023-04-23T16:44:32.005" v="214" actId="1076"/>
          <ac:picMkLst>
            <pc:docMk/>
            <pc:sldMk cId="203546718" sldId="267"/>
            <ac:picMk id="13" creationId="{F99872FA-5222-7816-6A38-184EB7500797}"/>
          </ac:picMkLst>
        </pc:picChg>
        <pc:picChg chg="add del mod">
          <ac:chgData name="Kristine Kolodziejski" userId="4669e2a739a7d5fe" providerId="LiveId" clId="{A26A7A1B-AB88-4C4B-9505-1CFA1DA8E4AF}" dt="2023-04-23T16:44:53.475" v="218" actId="21"/>
          <ac:picMkLst>
            <pc:docMk/>
            <pc:sldMk cId="203546718" sldId="267"/>
            <ac:picMk id="17" creationId="{A18FB908-1E4F-D186-93D9-D3DA6B76CA9A}"/>
          </ac:picMkLst>
        </pc:picChg>
        <pc:picChg chg="add mod">
          <ac:chgData name="Kristine Kolodziejski" userId="4669e2a739a7d5fe" providerId="LiveId" clId="{A26A7A1B-AB88-4C4B-9505-1CFA1DA8E4AF}" dt="2023-04-23T16:45:07.268" v="222" actId="1076"/>
          <ac:picMkLst>
            <pc:docMk/>
            <pc:sldMk cId="203546718" sldId="267"/>
            <ac:picMk id="18" creationId="{ECD18550-FFAA-75DE-82CB-01FE97272B7C}"/>
          </ac:picMkLst>
        </pc:picChg>
      </pc:sldChg>
      <pc:sldChg chg="modSp mod">
        <pc:chgData name="Kristine Kolodziejski" userId="4669e2a739a7d5fe" providerId="LiveId" clId="{A26A7A1B-AB88-4C4B-9505-1CFA1DA8E4AF}" dt="2023-04-22T13:47:47.620" v="10" actId="27636"/>
        <pc:sldMkLst>
          <pc:docMk/>
          <pc:sldMk cId="2368099684" sldId="291"/>
        </pc:sldMkLst>
        <pc:spChg chg="mod">
          <ac:chgData name="Kristine Kolodziejski" userId="4669e2a739a7d5fe" providerId="LiveId" clId="{A26A7A1B-AB88-4C4B-9505-1CFA1DA8E4AF}" dt="2023-04-22T13:47:47.620" v="10" actId="27636"/>
          <ac:spMkLst>
            <pc:docMk/>
            <pc:sldMk cId="2368099684" sldId="291"/>
            <ac:spMk id="3" creationId="{E9729821-CAC7-4034-9B7A-946E4A630AAC}"/>
          </ac:spMkLst>
        </pc:spChg>
      </pc:sldChg>
      <pc:sldChg chg="modSp mod">
        <pc:chgData name="Kristine Kolodziejski" userId="4669e2a739a7d5fe" providerId="LiveId" clId="{A26A7A1B-AB88-4C4B-9505-1CFA1DA8E4AF}" dt="2023-04-22T13:48:44.664" v="68" actId="27636"/>
        <pc:sldMkLst>
          <pc:docMk/>
          <pc:sldMk cId="3208140952" sldId="321"/>
        </pc:sldMkLst>
        <pc:spChg chg="mod">
          <ac:chgData name="Kristine Kolodziejski" userId="4669e2a739a7d5fe" providerId="LiveId" clId="{A26A7A1B-AB88-4C4B-9505-1CFA1DA8E4AF}" dt="2023-04-22T13:48:44.664" v="68" actId="27636"/>
          <ac:spMkLst>
            <pc:docMk/>
            <pc:sldMk cId="3208140952" sldId="321"/>
            <ac:spMk id="13" creationId="{E5344273-D3B8-767B-49D2-A71EFB42E110}"/>
          </ac:spMkLst>
        </pc:spChg>
      </pc:sldChg>
      <pc:sldChg chg="modSp mod">
        <pc:chgData name="Kristine Kolodziejski" userId="4669e2a739a7d5fe" providerId="LiveId" clId="{A26A7A1B-AB88-4C4B-9505-1CFA1DA8E4AF}" dt="2023-04-22T13:48:40.707" v="59" actId="27636"/>
        <pc:sldMkLst>
          <pc:docMk/>
          <pc:sldMk cId="1456994689" sldId="323"/>
        </pc:sldMkLst>
        <pc:spChg chg="mod">
          <ac:chgData name="Kristine Kolodziejski" userId="4669e2a739a7d5fe" providerId="LiveId" clId="{A26A7A1B-AB88-4C4B-9505-1CFA1DA8E4AF}" dt="2023-04-22T13:48:40.707" v="59" actId="27636"/>
          <ac:spMkLst>
            <pc:docMk/>
            <pc:sldMk cId="1456994689" sldId="323"/>
            <ac:spMk id="13" creationId="{E5344273-D3B8-767B-49D2-A71EFB42E110}"/>
          </ac:spMkLst>
        </pc:spChg>
      </pc:sldChg>
      <pc:sldChg chg="modSp add del mod ord setBg">
        <pc:chgData name="Kristine Kolodziejski" userId="4669e2a739a7d5fe" providerId="LiveId" clId="{A26A7A1B-AB88-4C4B-9505-1CFA1DA8E4AF}" dt="2023-04-22T13:54:01.305" v="140"/>
        <pc:sldMkLst>
          <pc:docMk/>
          <pc:sldMk cId="1779496787" sldId="324"/>
        </pc:sldMkLst>
        <pc:picChg chg="mod">
          <ac:chgData name="Kristine Kolodziejski" userId="4669e2a739a7d5fe" providerId="LiveId" clId="{A26A7A1B-AB88-4C4B-9505-1CFA1DA8E4AF}" dt="2023-04-22T13:48:42.727" v="67" actId="207"/>
          <ac:picMkLst>
            <pc:docMk/>
            <pc:sldMk cId="1779496787" sldId="324"/>
            <ac:picMk id="16" creationId="{E6889CB6-F2D4-9FCD-CA93-E4A8CE0B1CB2}"/>
          </ac:picMkLst>
        </pc:picChg>
      </pc:sldChg>
      <pc:sldChg chg="addSp delSp modSp mod">
        <pc:chgData name="Kristine Kolodziejski" userId="4669e2a739a7d5fe" providerId="LiveId" clId="{A26A7A1B-AB88-4C4B-9505-1CFA1DA8E4AF}" dt="2023-04-22T13:52:52.735" v="136" actId="478"/>
        <pc:sldMkLst>
          <pc:docMk/>
          <pc:sldMk cId="984013978" sldId="325"/>
        </pc:sldMkLst>
        <pc:spChg chg="mod">
          <ac:chgData name="Kristine Kolodziejski" userId="4669e2a739a7d5fe" providerId="LiveId" clId="{A26A7A1B-AB88-4C4B-9505-1CFA1DA8E4AF}" dt="2023-04-22T13:52:21.179" v="129" actId="1076"/>
          <ac:spMkLst>
            <pc:docMk/>
            <pc:sldMk cId="984013978" sldId="325"/>
            <ac:spMk id="6" creationId="{0B4D1E64-E94F-CF53-4B9B-ACF1B870833A}"/>
          </ac:spMkLst>
        </pc:spChg>
        <pc:picChg chg="del mod">
          <ac:chgData name="Kristine Kolodziejski" userId="4669e2a739a7d5fe" providerId="LiveId" clId="{A26A7A1B-AB88-4C4B-9505-1CFA1DA8E4AF}" dt="2023-04-22T13:52:24.518" v="131" actId="478"/>
          <ac:picMkLst>
            <pc:docMk/>
            <pc:sldMk cId="984013978" sldId="325"/>
            <ac:picMk id="3" creationId="{88856D32-7F97-96B7-B052-8F040C584E1A}"/>
          </ac:picMkLst>
        </pc:picChg>
        <pc:picChg chg="del mod">
          <ac:chgData name="Kristine Kolodziejski" userId="4669e2a739a7d5fe" providerId="LiveId" clId="{A26A7A1B-AB88-4C4B-9505-1CFA1DA8E4AF}" dt="2023-04-22T13:52:52.735" v="136" actId="478"/>
          <ac:picMkLst>
            <pc:docMk/>
            <pc:sldMk cId="984013978" sldId="325"/>
            <ac:picMk id="4" creationId="{904A08DE-1C47-2D34-5ECE-B558B5341408}"/>
          </ac:picMkLst>
        </pc:picChg>
        <pc:picChg chg="add mod">
          <ac:chgData name="Kristine Kolodziejski" userId="4669e2a739a7d5fe" providerId="LiveId" clId="{A26A7A1B-AB88-4C4B-9505-1CFA1DA8E4AF}" dt="2023-04-22T13:52:50.829" v="135" actId="1076"/>
          <ac:picMkLst>
            <pc:docMk/>
            <pc:sldMk cId="984013978" sldId="325"/>
            <ac:picMk id="7" creationId="{4ADF7B0B-46C7-4631-510F-64F6CBAF9C76}"/>
          </ac:picMkLst>
        </pc:picChg>
      </pc:sldChg>
      <pc:sldChg chg="add del setBg">
        <pc:chgData name="Kristine Kolodziejski" userId="4669e2a739a7d5fe" providerId="LiveId" clId="{A26A7A1B-AB88-4C4B-9505-1CFA1DA8E4AF}" dt="2023-04-22T13:51:46.905" v="70"/>
        <pc:sldMkLst>
          <pc:docMk/>
          <pc:sldMk cId="3215728768" sldId="325"/>
        </pc:sldMkLst>
      </pc:sldChg>
      <pc:sldChg chg="add del">
        <pc:chgData name="Kristine Kolodziejski" userId="4669e2a739a7d5fe" providerId="LiveId" clId="{A26A7A1B-AB88-4C4B-9505-1CFA1DA8E4AF}" dt="2023-04-22T13:54:05.976" v="143" actId="47"/>
        <pc:sldMkLst>
          <pc:docMk/>
          <pc:sldMk cId="529023238" sldId="326"/>
        </pc:sldMkLst>
      </pc:sldChg>
      <pc:sldChg chg="add del ord">
        <pc:chgData name="Kristine Kolodziejski" userId="4669e2a739a7d5fe" providerId="LiveId" clId="{A26A7A1B-AB88-4C4B-9505-1CFA1DA8E4AF}" dt="2023-04-22T22:47:05.081" v="144" actId="47"/>
        <pc:sldMkLst>
          <pc:docMk/>
          <pc:sldMk cId="1006058311" sldId="327"/>
        </pc:sldMkLst>
      </pc:sldChg>
      <pc:sldChg chg="add del setBg">
        <pc:chgData name="Kristine Kolodziejski" userId="4669e2a739a7d5fe" providerId="LiveId" clId="{A26A7A1B-AB88-4C4B-9505-1CFA1DA8E4AF}" dt="2023-04-22T22:47:07.781" v="146"/>
        <pc:sldMkLst>
          <pc:docMk/>
          <pc:sldMk cId="2835846351" sldId="327"/>
        </pc:sldMkLst>
      </pc:sldChg>
      <pc:sldChg chg="add del setBg">
        <pc:chgData name="Kristine Kolodziejski" userId="4669e2a739a7d5fe" providerId="LiveId" clId="{A26A7A1B-AB88-4C4B-9505-1CFA1DA8E4AF}" dt="2023-04-22T22:47:07.781" v="146"/>
        <pc:sldMkLst>
          <pc:docMk/>
          <pc:sldMk cId="1527871517" sldId="328"/>
        </pc:sldMkLst>
      </pc:sldChg>
    </pc:docChg>
  </pc:docChgLst>
  <pc:docChgLst>
    <pc:chgData name="Luise Freese" userId="1e458a82179dfac0" providerId="LiveId" clId="{B3974708-9627-4FFB-B2F3-B8C0B9381700}"/>
    <pc:docChg chg="undo redo custSel addSld delSld modSld sldOrd delMainMaster addSection modSection">
      <pc:chgData name="Luise Freese" userId="1e458a82179dfac0" providerId="LiveId" clId="{B3974708-9627-4FFB-B2F3-B8C0B9381700}" dt="2023-05-01T20:34:59.248" v="3630" actId="20577"/>
      <pc:docMkLst>
        <pc:docMk/>
      </pc:docMkLst>
      <pc:sldChg chg="modSp new mod modNotesTx">
        <pc:chgData name="Luise Freese" userId="1e458a82179dfac0" providerId="LiveId" clId="{B3974708-9627-4FFB-B2F3-B8C0B9381700}" dt="2023-04-14T06:17:31.678" v="489"/>
        <pc:sldMkLst>
          <pc:docMk/>
          <pc:sldMk cId="2411338625" sldId="266"/>
        </pc:sldMkLst>
        <pc:spChg chg="mod">
          <ac:chgData name="Luise Freese" userId="1e458a82179dfac0" providerId="LiveId" clId="{B3974708-9627-4FFB-B2F3-B8C0B9381700}" dt="2023-04-14T06:17:31.678" v="489"/>
          <ac:spMkLst>
            <pc:docMk/>
            <pc:sldMk cId="2411338625" sldId="266"/>
            <ac:spMk id="2" creationId="{F0BA62D8-F526-04B6-54F4-10890F9BB1C6}"/>
          </ac:spMkLst>
        </pc:spChg>
        <pc:spChg chg="mod">
          <ac:chgData name="Luise Freese" userId="1e458a82179dfac0" providerId="LiveId" clId="{B3974708-9627-4FFB-B2F3-B8C0B9381700}" dt="2023-04-14T06:17:31.678" v="489"/>
          <ac:spMkLst>
            <pc:docMk/>
            <pc:sldMk cId="2411338625" sldId="266"/>
            <ac:spMk id="3" creationId="{7D187B10-1BBA-3FA9-871D-FE2CFBA9428C}"/>
          </ac:spMkLst>
        </pc:spChg>
      </pc:sldChg>
      <pc:sldChg chg="addSp delSp modSp new mod setBg modClrScheme modAnim chgLayout modNotesTx">
        <pc:chgData name="Luise Freese" userId="1e458a82179dfac0" providerId="LiveId" clId="{B3974708-9627-4FFB-B2F3-B8C0B9381700}" dt="2023-04-25T07:17:08.797" v="1987" actId="20577"/>
        <pc:sldMkLst>
          <pc:docMk/>
          <pc:sldMk cId="203546718" sldId="267"/>
        </pc:sldMkLst>
        <pc:spChg chg="mod ord">
          <ac:chgData name="Luise Freese" userId="1e458a82179dfac0" providerId="LiveId" clId="{B3974708-9627-4FFB-B2F3-B8C0B9381700}" dt="2023-04-23T10:28:08.116" v="986" actId="14100"/>
          <ac:spMkLst>
            <pc:docMk/>
            <pc:sldMk cId="203546718" sldId="267"/>
            <ac:spMk id="2" creationId="{3CDF08C6-D3E7-1C2F-64D2-0619F03FB6E8}"/>
          </ac:spMkLst>
        </pc:spChg>
        <pc:spChg chg="del mod ord">
          <ac:chgData name="Luise Freese" userId="1e458a82179dfac0" providerId="LiveId" clId="{B3974708-9627-4FFB-B2F3-B8C0B9381700}" dt="2023-04-23T10:19:13.206" v="623" actId="700"/>
          <ac:spMkLst>
            <pc:docMk/>
            <pc:sldMk cId="203546718" sldId="267"/>
            <ac:spMk id="3" creationId="{E73913DE-87BC-109B-9506-53D7491E8185}"/>
          </ac:spMkLst>
        </pc:spChg>
        <pc:spChg chg="add mod ord">
          <ac:chgData name="Luise Freese" userId="1e458a82179dfac0" providerId="LiveId" clId="{B3974708-9627-4FFB-B2F3-B8C0B9381700}" dt="2023-04-25T07:17:08.797" v="1987" actId="20577"/>
          <ac:spMkLst>
            <pc:docMk/>
            <pc:sldMk cId="203546718" sldId="267"/>
            <ac:spMk id="4" creationId="{3BBE11E4-CB70-BBFE-1067-C59C8FBE9AB3}"/>
          </ac:spMkLst>
        </pc:spChg>
        <pc:spChg chg="add del mod ord">
          <ac:chgData name="Luise Freese" userId="1e458a82179dfac0" providerId="LiveId" clId="{B3974708-9627-4FFB-B2F3-B8C0B9381700}" dt="2023-04-23T10:20:05.460" v="636" actId="931"/>
          <ac:spMkLst>
            <pc:docMk/>
            <pc:sldMk cId="203546718" sldId="267"/>
            <ac:spMk id="5" creationId="{184F05B8-4AC8-541A-3F4A-B14BE586D4E3}"/>
          </ac:spMkLst>
        </pc:spChg>
        <pc:spChg chg="add del mod ord">
          <ac:chgData name="Luise Freese" userId="1e458a82179dfac0" providerId="LiveId" clId="{B3974708-9627-4FFB-B2F3-B8C0B9381700}" dt="2023-04-23T14:11:16.778" v="1958" actId="478"/>
          <ac:spMkLst>
            <pc:docMk/>
            <pc:sldMk cId="203546718" sldId="267"/>
            <ac:spMk id="6" creationId="{4A8ED66F-D396-79CB-4395-A3F20B005468}"/>
          </ac:spMkLst>
        </pc:spChg>
        <pc:spChg chg="add del mod ord">
          <ac:chgData name="Luise Freese" userId="1e458a82179dfac0" providerId="LiveId" clId="{B3974708-9627-4FFB-B2F3-B8C0B9381700}" dt="2023-04-23T14:11:18.232" v="1959" actId="478"/>
          <ac:spMkLst>
            <pc:docMk/>
            <pc:sldMk cId="203546718" sldId="267"/>
            <ac:spMk id="7" creationId="{1C0B9EA5-3DCC-1C01-620C-5FFEBE1AAE66}"/>
          </ac:spMkLst>
        </pc:spChg>
        <pc:spChg chg="add mod">
          <ac:chgData name="Luise Freese" userId="1e458a82179dfac0" providerId="LiveId" clId="{B3974708-9627-4FFB-B2F3-B8C0B9381700}" dt="2023-04-23T10:28:00.880" v="985" actId="255"/>
          <ac:spMkLst>
            <pc:docMk/>
            <pc:sldMk cId="203546718" sldId="267"/>
            <ac:spMk id="10" creationId="{78B05DE7-3873-DF5A-A00C-EF8B90A403C9}"/>
          </ac:spMkLst>
        </pc:spChg>
        <pc:spChg chg="add mod">
          <ac:chgData name="Luise Freese" userId="1e458a82179dfac0" providerId="LiveId" clId="{B3974708-9627-4FFB-B2F3-B8C0B9381700}" dt="2023-04-23T14:11:55.398" v="1984" actId="6549"/>
          <ac:spMkLst>
            <pc:docMk/>
            <pc:sldMk cId="203546718" sldId="267"/>
            <ac:spMk id="12" creationId="{55AA4C77-93AF-CBC9-50D3-0DD7839C6CA3}"/>
          </ac:spMkLst>
        </pc:spChg>
        <pc:spChg chg="add mod">
          <ac:chgData name="Luise Freese" userId="1e458a82179dfac0" providerId="LiveId" clId="{B3974708-9627-4FFB-B2F3-B8C0B9381700}" dt="2023-04-23T14:11:51.892" v="1983" actId="20577"/>
          <ac:spMkLst>
            <pc:docMk/>
            <pc:sldMk cId="203546718" sldId="267"/>
            <ac:spMk id="14" creationId="{9FD254E8-C562-E97F-D7BE-317EEF76810C}"/>
          </ac:spMkLst>
        </pc:spChg>
        <pc:picChg chg="add mod">
          <ac:chgData name="Luise Freese" userId="1e458a82179dfac0" providerId="LiveId" clId="{B3974708-9627-4FFB-B2F3-B8C0B9381700}" dt="2023-04-23T10:28:36.984" v="988" actId="2085"/>
          <ac:picMkLst>
            <pc:docMk/>
            <pc:sldMk cId="203546718" sldId="267"/>
            <ac:picMk id="9" creationId="{034A026A-27F8-3802-27FC-22A9540D49AB}"/>
          </ac:picMkLst>
        </pc:picChg>
        <pc:picChg chg="add mod">
          <ac:chgData name="Luise Freese" userId="1e458a82179dfac0" providerId="LiveId" clId="{B3974708-9627-4FFB-B2F3-B8C0B9381700}" dt="2023-04-23T14:12:09.208" v="1985" actId="14826"/>
          <ac:picMkLst>
            <pc:docMk/>
            <pc:sldMk cId="203546718" sldId="267"/>
            <ac:picMk id="13" creationId="{F99872FA-5222-7816-6A38-184EB7500797}"/>
          </ac:picMkLst>
        </pc:picChg>
        <pc:cxnChg chg="add mod">
          <ac:chgData name="Luise Freese" userId="1e458a82179dfac0" providerId="LiveId" clId="{B3974708-9627-4FFB-B2F3-B8C0B9381700}" dt="2023-04-23T10:27:13.631" v="978" actId="1076"/>
          <ac:cxnSpMkLst>
            <pc:docMk/>
            <pc:sldMk cId="203546718" sldId="267"/>
            <ac:cxnSpMk id="11" creationId="{076821F9-EC98-4962-39E9-9572050F569E}"/>
          </ac:cxnSpMkLst>
        </pc:cxnChg>
      </pc:sldChg>
      <pc:sldChg chg="modSp new mod setBg modClrScheme chgLayout">
        <pc:chgData name="Luise Freese" userId="1e458a82179dfac0" providerId="LiveId" clId="{B3974708-9627-4FFB-B2F3-B8C0B9381700}" dt="2023-04-25T07:24:55.154" v="2148" actId="20577"/>
        <pc:sldMkLst>
          <pc:docMk/>
          <pc:sldMk cId="2307085495" sldId="268"/>
        </pc:sldMkLst>
        <pc:spChg chg="mod ord">
          <ac:chgData name="Luise Freese" userId="1e458a82179dfac0" providerId="LiveId" clId="{B3974708-9627-4FFB-B2F3-B8C0B9381700}" dt="2023-04-23T13:22:43.676" v="1951" actId="2711"/>
          <ac:spMkLst>
            <pc:docMk/>
            <pc:sldMk cId="2307085495" sldId="268"/>
            <ac:spMk id="2" creationId="{0A83B60F-0E05-BC91-C9AE-4C7C3C77A840}"/>
          </ac:spMkLst>
        </pc:spChg>
        <pc:spChg chg="mod ord">
          <ac:chgData name="Luise Freese" userId="1e458a82179dfac0" providerId="LiveId" clId="{B3974708-9627-4FFB-B2F3-B8C0B9381700}" dt="2023-04-25T07:24:55.154" v="2148" actId="20577"/>
          <ac:spMkLst>
            <pc:docMk/>
            <pc:sldMk cId="2307085495" sldId="268"/>
            <ac:spMk id="3" creationId="{4D6F2341-945A-556C-A993-39CFEE146A42}"/>
          </ac:spMkLst>
        </pc:spChg>
      </pc:sldChg>
      <pc:sldChg chg="modSp new del mod ord">
        <pc:chgData name="Luise Freese" userId="1e458a82179dfac0" providerId="LiveId" clId="{B3974708-9627-4FFB-B2F3-B8C0B9381700}" dt="2023-04-14T06:25:41.183" v="559" actId="47"/>
        <pc:sldMkLst>
          <pc:docMk/>
          <pc:sldMk cId="15973114" sldId="269"/>
        </pc:sldMkLst>
        <pc:spChg chg="mod">
          <ac:chgData name="Luise Freese" userId="1e458a82179dfac0" providerId="LiveId" clId="{B3974708-9627-4FFB-B2F3-B8C0B9381700}" dt="2023-04-14T06:17:31.678" v="489"/>
          <ac:spMkLst>
            <pc:docMk/>
            <pc:sldMk cId="15973114" sldId="269"/>
            <ac:spMk id="2" creationId="{FDAB1AAC-C8D4-7E2F-0A04-03B3F37C9995}"/>
          </ac:spMkLst>
        </pc:spChg>
        <pc:spChg chg="mod">
          <ac:chgData name="Luise Freese" userId="1e458a82179dfac0" providerId="LiveId" clId="{B3974708-9627-4FFB-B2F3-B8C0B9381700}" dt="2023-04-14T06:17:31.678" v="489"/>
          <ac:spMkLst>
            <pc:docMk/>
            <pc:sldMk cId="15973114" sldId="269"/>
            <ac:spMk id="3" creationId="{DF3A8666-E145-9FCF-0F82-5314556B5482}"/>
          </ac:spMkLst>
        </pc:spChg>
      </pc:sldChg>
      <pc:sldChg chg="modSp add del mod setBg">
        <pc:chgData name="Luise Freese" userId="1e458a82179dfac0" providerId="LiveId" clId="{B3974708-9627-4FFB-B2F3-B8C0B9381700}" dt="2023-04-12T14:24:37.176" v="378" actId="47"/>
        <pc:sldMkLst>
          <pc:docMk/>
          <pc:sldMk cId="1134335870" sldId="290"/>
        </pc:sldMkLst>
        <pc:spChg chg="mod">
          <ac:chgData name="Luise Freese" userId="1e458a82179dfac0" providerId="LiveId" clId="{B3974708-9627-4FFB-B2F3-B8C0B9381700}" dt="2023-04-12T14:24:34.341" v="377" actId="6549"/>
          <ac:spMkLst>
            <pc:docMk/>
            <pc:sldMk cId="1134335870" sldId="290"/>
            <ac:spMk id="3" creationId="{65964C1A-7AB9-4438-BEFC-6A2D6EA71691}"/>
          </ac:spMkLst>
        </pc:spChg>
      </pc:sldChg>
      <pc:sldChg chg="addSp delSp modSp add mod setBg delDesignElem">
        <pc:chgData name="Luise Freese" userId="1e458a82179dfac0" providerId="LiveId" clId="{B3974708-9627-4FFB-B2F3-B8C0B9381700}" dt="2023-04-23T10:20:05.587" v="637" actId="27636"/>
        <pc:sldMkLst>
          <pc:docMk/>
          <pc:sldMk cId="2368099684" sldId="291"/>
        </pc:sldMkLst>
        <pc:spChg chg="mod ord">
          <ac:chgData name="Luise Freese" userId="1e458a82179dfac0" providerId="LiveId" clId="{B3974708-9627-4FFB-B2F3-B8C0B9381700}" dt="2023-04-23T10:20:05.587" v="637" actId="27636"/>
          <ac:spMkLst>
            <pc:docMk/>
            <pc:sldMk cId="2368099684" sldId="291"/>
            <ac:spMk id="3" creationId="{E9729821-CAC7-4034-9B7A-946E4A630AAC}"/>
          </ac:spMkLst>
        </pc:spChg>
        <pc:spChg chg="mod">
          <ac:chgData name="Luise Freese" userId="1e458a82179dfac0" providerId="LiveId" clId="{B3974708-9627-4FFB-B2F3-B8C0B9381700}" dt="2023-04-14T06:47:21.840" v="582" actId="108"/>
          <ac:spMkLst>
            <pc:docMk/>
            <pc:sldMk cId="2368099684" sldId="291"/>
            <ac:spMk id="5" creationId="{62F5A422-08EF-44A8-B1EA-DCEF5779C963}"/>
          </ac:spMkLst>
        </pc:spChg>
        <pc:spChg chg="add del">
          <ac:chgData name="Luise Freese" userId="1e458a82179dfac0" providerId="LiveId" clId="{B3974708-9627-4FFB-B2F3-B8C0B9381700}" dt="2023-04-12T17:27:26.866" v="434" actId="26606"/>
          <ac:spMkLst>
            <pc:docMk/>
            <pc:sldMk cId="2368099684" sldId="291"/>
            <ac:spMk id="16" creationId="{E8A8EAB8-D2FF-444D-B34B-7D32F106AD0E}"/>
          </ac:spMkLst>
        </pc:spChg>
        <pc:spChg chg="add del">
          <ac:chgData name="Luise Freese" userId="1e458a82179dfac0" providerId="LiveId" clId="{B3974708-9627-4FFB-B2F3-B8C0B9381700}" dt="2023-04-12T17:27:08.125" v="427" actId="26606"/>
          <ac:spMkLst>
            <pc:docMk/>
            <pc:sldMk cId="2368099684" sldId="291"/>
            <ac:spMk id="25" creationId="{22587ECF-85E9-4393-9D87-8EB6F3F6C208}"/>
          </ac:spMkLst>
        </pc:spChg>
        <pc:spChg chg="add del">
          <ac:chgData name="Luise Freese" userId="1e458a82179dfac0" providerId="LiveId" clId="{B3974708-9627-4FFB-B2F3-B8C0B9381700}" dt="2023-04-12T17:27:11.734" v="429" actId="26606"/>
          <ac:spMkLst>
            <pc:docMk/>
            <pc:sldMk cId="2368099684" sldId="291"/>
            <ac:spMk id="27" creationId="{B091B163-7D61-4891-ABCF-5C13D9C418D0}"/>
          </ac:spMkLst>
        </pc:spChg>
        <pc:spChg chg="add del">
          <ac:chgData name="Luise Freese" userId="1e458a82179dfac0" providerId="LiveId" clId="{B3974708-9627-4FFB-B2F3-B8C0B9381700}" dt="2023-04-12T17:27:11.734" v="429" actId="26606"/>
          <ac:spMkLst>
            <pc:docMk/>
            <pc:sldMk cId="2368099684" sldId="291"/>
            <ac:spMk id="28" creationId="{A2679492-7988-4050-9056-542444452411}"/>
          </ac:spMkLst>
        </pc:spChg>
        <pc:spChg chg="add del">
          <ac:chgData name="Luise Freese" userId="1e458a82179dfac0" providerId="LiveId" clId="{B3974708-9627-4FFB-B2F3-B8C0B9381700}" dt="2023-04-12T17:27:13.713" v="431" actId="26606"/>
          <ac:spMkLst>
            <pc:docMk/>
            <pc:sldMk cId="2368099684" sldId="291"/>
            <ac:spMk id="31" creationId="{D19BB8BE-1351-4D9B-B761-F84A0B5B6519}"/>
          </ac:spMkLst>
        </pc:spChg>
        <pc:spChg chg="add del">
          <ac:chgData name="Luise Freese" userId="1e458a82179dfac0" providerId="LiveId" clId="{B3974708-9627-4FFB-B2F3-B8C0B9381700}" dt="2023-04-12T17:27:26.862" v="433" actId="26606"/>
          <ac:spMkLst>
            <pc:docMk/>
            <pc:sldMk cId="2368099684" sldId="291"/>
            <ac:spMk id="33" creationId="{B95B9BA8-1D69-4796-85F5-B6D0BD52354B}"/>
          </ac:spMkLst>
        </pc:spChg>
        <pc:spChg chg="add del">
          <ac:chgData name="Luise Freese" userId="1e458a82179dfac0" providerId="LiveId" clId="{B3974708-9627-4FFB-B2F3-B8C0B9381700}" dt="2023-04-14T06:28:14.995" v="561" actId="26606"/>
          <ac:spMkLst>
            <pc:docMk/>
            <pc:sldMk cId="2368099684" sldId="291"/>
            <ac:spMk id="38" creationId="{E8A8EAB8-D2FF-444D-B34B-7D32F106AD0E}"/>
          </ac:spMkLst>
        </pc:spChg>
        <pc:spChg chg="add">
          <ac:chgData name="Luise Freese" userId="1e458a82179dfac0" providerId="LiveId" clId="{B3974708-9627-4FFB-B2F3-B8C0B9381700}" dt="2023-04-14T06:28:14.995" v="561" actId="26606"/>
          <ac:spMkLst>
            <pc:docMk/>
            <pc:sldMk cId="2368099684" sldId="291"/>
            <ac:spMk id="45" creationId="{B95B9BA8-1D69-4796-85F5-B6D0BD52354B}"/>
          </ac:spMkLst>
        </pc:spChg>
        <pc:grpChg chg="add del">
          <ac:chgData name="Luise Freese" userId="1e458a82179dfac0" providerId="LiveId" clId="{B3974708-9627-4FFB-B2F3-B8C0B9381700}" dt="2023-04-12T17:27:26.862" v="433" actId="26606"/>
          <ac:grpSpMkLst>
            <pc:docMk/>
            <pc:sldMk cId="2368099684" sldId="291"/>
            <ac:grpSpMk id="34" creationId="{0EAC7AFE-68C0-41EB-A1C7-108E60D7C338}"/>
          </ac:grpSpMkLst>
        </pc:grpChg>
        <pc:picChg chg="add mod">
          <ac:chgData name="Luise Freese" userId="1e458a82179dfac0" providerId="LiveId" clId="{B3974708-9627-4FFB-B2F3-B8C0B9381700}" dt="2023-04-14T06:30:33.741" v="569" actId="1076"/>
          <ac:picMkLst>
            <pc:docMk/>
            <pc:sldMk cId="2368099684" sldId="291"/>
            <ac:picMk id="2" creationId="{91C7C24E-BA87-A77E-0B56-F7585DB75897}"/>
          </ac:picMkLst>
        </pc:picChg>
        <pc:picChg chg="add mod">
          <ac:chgData name="Luise Freese" userId="1e458a82179dfac0" providerId="LiveId" clId="{B3974708-9627-4FFB-B2F3-B8C0B9381700}" dt="2023-04-14T06:30:26.421" v="567" actId="1076"/>
          <ac:picMkLst>
            <pc:docMk/>
            <pc:sldMk cId="2368099684" sldId="291"/>
            <ac:picMk id="4" creationId="{FF209339-246B-F258-CEEA-549491F6D30D}"/>
          </ac:picMkLst>
        </pc:picChg>
        <pc:picChg chg="del mod ord">
          <ac:chgData name="Luise Freese" userId="1e458a82179dfac0" providerId="LiveId" clId="{B3974708-9627-4FFB-B2F3-B8C0B9381700}" dt="2023-04-12T17:26:33.357" v="424" actId="21"/>
          <ac:picMkLst>
            <pc:docMk/>
            <pc:sldMk cId="2368099684" sldId="291"/>
            <ac:picMk id="11" creationId="{DF8B51F3-1314-4E1B-84D1-6445562900E9}"/>
          </ac:picMkLst>
        </pc:picChg>
        <pc:cxnChg chg="add del">
          <ac:chgData name="Luise Freese" userId="1e458a82179dfac0" providerId="LiveId" clId="{B3974708-9627-4FFB-B2F3-B8C0B9381700}" dt="2023-04-12T17:27:26.866" v="434" actId="26606"/>
          <ac:cxnSpMkLst>
            <pc:docMk/>
            <pc:sldMk cId="2368099684" sldId="291"/>
            <ac:cxnSpMk id="18" creationId="{EEA38897-7BA3-4408-8083-3235339C4A60}"/>
          </ac:cxnSpMkLst>
        </pc:cxnChg>
        <pc:cxnChg chg="add del">
          <ac:chgData name="Luise Freese" userId="1e458a82179dfac0" providerId="LiveId" clId="{B3974708-9627-4FFB-B2F3-B8C0B9381700}" dt="2023-04-12T17:27:26.866" v="434" actId="26606"/>
          <ac:cxnSpMkLst>
            <pc:docMk/>
            <pc:sldMk cId="2368099684" sldId="291"/>
            <ac:cxnSpMk id="20" creationId="{F11AD06B-AB20-4097-8606-5DA00DBACE88}"/>
          </ac:cxnSpMkLst>
        </pc:cxnChg>
        <pc:cxnChg chg="add del">
          <ac:chgData name="Luise Freese" userId="1e458a82179dfac0" providerId="LiveId" clId="{B3974708-9627-4FFB-B2F3-B8C0B9381700}" dt="2023-04-12T17:27:11.734" v="429" actId="26606"/>
          <ac:cxnSpMkLst>
            <pc:docMk/>
            <pc:sldMk cId="2368099684" sldId="291"/>
            <ac:cxnSpMk id="29" creationId="{C49DA8F6-BCC1-4447-B54C-57856834B94B}"/>
          </ac:cxnSpMkLst>
        </pc:cxnChg>
        <pc:cxnChg chg="add del">
          <ac:chgData name="Luise Freese" userId="1e458a82179dfac0" providerId="LiveId" clId="{B3974708-9627-4FFB-B2F3-B8C0B9381700}" dt="2023-04-14T06:28:14.995" v="561" actId="26606"/>
          <ac:cxnSpMkLst>
            <pc:docMk/>
            <pc:sldMk cId="2368099684" sldId="291"/>
            <ac:cxnSpMk id="39" creationId="{EEA38897-7BA3-4408-8083-3235339C4A60}"/>
          </ac:cxnSpMkLst>
        </pc:cxnChg>
        <pc:cxnChg chg="add del">
          <ac:chgData name="Luise Freese" userId="1e458a82179dfac0" providerId="LiveId" clId="{B3974708-9627-4FFB-B2F3-B8C0B9381700}" dt="2023-04-14T06:28:14.995" v="561" actId="26606"/>
          <ac:cxnSpMkLst>
            <pc:docMk/>
            <pc:sldMk cId="2368099684" sldId="291"/>
            <ac:cxnSpMk id="40" creationId="{F11AD06B-AB20-4097-8606-5DA00DBACE88}"/>
          </ac:cxnSpMkLst>
        </pc:cxnChg>
      </pc:sldChg>
      <pc:sldChg chg="add">
        <pc:chgData name="Luise Freese" userId="1e458a82179dfac0" providerId="LiveId" clId="{B3974708-9627-4FFB-B2F3-B8C0B9381700}" dt="2023-04-12T14:21:52.938" v="363"/>
        <pc:sldMkLst>
          <pc:docMk/>
          <pc:sldMk cId="1303562893" sldId="292"/>
        </pc:sldMkLst>
      </pc:sldChg>
      <pc:sldChg chg="addSp modSp add mod setBg modAnim">
        <pc:chgData name="Luise Freese" userId="1e458a82179dfac0" providerId="LiveId" clId="{B3974708-9627-4FFB-B2F3-B8C0B9381700}" dt="2023-04-14T06:49:55.386" v="593" actId="108"/>
        <pc:sldMkLst>
          <pc:docMk/>
          <pc:sldMk cId="949900483" sldId="293"/>
        </pc:sldMkLst>
        <pc:spChg chg="mod">
          <ac:chgData name="Luise Freese" userId="1e458a82179dfac0" providerId="LiveId" clId="{B3974708-9627-4FFB-B2F3-B8C0B9381700}" dt="2023-04-14T06:47:13.073" v="580" actId="108"/>
          <ac:spMkLst>
            <pc:docMk/>
            <pc:sldMk cId="949900483" sldId="293"/>
            <ac:spMk id="9" creationId="{4125C74C-6730-F935-1809-6B8A8FA40715}"/>
          </ac:spMkLst>
        </pc:spChg>
        <pc:spChg chg="mod">
          <ac:chgData name="Luise Freese" userId="1e458a82179dfac0" providerId="LiveId" clId="{B3974708-9627-4FFB-B2F3-B8C0B9381700}" dt="2023-04-14T06:49:55.386" v="593" actId="108"/>
          <ac:spMkLst>
            <pc:docMk/>
            <pc:sldMk cId="949900483" sldId="293"/>
            <ac:spMk id="14" creationId="{449FED8C-72A2-F11A-FF12-4BE0F04F20A3}"/>
          </ac:spMkLst>
        </pc:spChg>
        <pc:picChg chg="add mod">
          <ac:chgData name="Luise Freese" userId="1e458a82179dfac0" providerId="LiveId" clId="{B3974708-9627-4FFB-B2F3-B8C0B9381700}" dt="2023-04-14T06:25:33.643" v="557" actId="1076"/>
          <ac:picMkLst>
            <pc:docMk/>
            <pc:sldMk cId="949900483" sldId="293"/>
            <ac:picMk id="3" creationId="{03668903-23F2-A1E4-87C6-8075933B4156}"/>
          </ac:picMkLst>
        </pc:picChg>
        <pc:picChg chg="mod">
          <ac:chgData name="Luise Freese" userId="1e458a82179dfac0" providerId="LiveId" clId="{B3974708-9627-4FFB-B2F3-B8C0B9381700}" dt="2023-04-14T06:25:14.922" v="554" actId="207"/>
          <ac:picMkLst>
            <pc:docMk/>
            <pc:sldMk cId="949900483" sldId="293"/>
            <ac:picMk id="4" creationId="{C256C85F-1BE0-4A91-B445-D411C6EDC266}"/>
          </ac:picMkLst>
        </pc:picChg>
      </pc:sldChg>
      <pc:sldChg chg="addSp modSp add mod setBg">
        <pc:chgData name="Luise Freese" userId="1e458a82179dfac0" providerId="LiveId" clId="{B3974708-9627-4FFB-B2F3-B8C0B9381700}" dt="2023-04-14T06:50:02.953" v="594" actId="108"/>
        <pc:sldMkLst>
          <pc:docMk/>
          <pc:sldMk cId="2791152394" sldId="294"/>
        </pc:sldMkLst>
        <pc:spChg chg="mod">
          <ac:chgData name="Luise Freese" userId="1e458a82179dfac0" providerId="LiveId" clId="{B3974708-9627-4FFB-B2F3-B8C0B9381700}" dt="2023-04-14T06:47:08.841" v="579" actId="108"/>
          <ac:spMkLst>
            <pc:docMk/>
            <pc:sldMk cId="2791152394" sldId="294"/>
            <ac:spMk id="10" creationId="{6325D5ED-4960-B773-6C46-4F4415DBC71B}"/>
          </ac:spMkLst>
        </pc:spChg>
        <pc:spChg chg="mod">
          <ac:chgData name="Luise Freese" userId="1e458a82179dfac0" providerId="LiveId" clId="{B3974708-9627-4FFB-B2F3-B8C0B9381700}" dt="2023-04-14T06:50:02.953" v="594" actId="108"/>
          <ac:spMkLst>
            <pc:docMk/>
            <pc:sldMk cId="2791152394" sldId="294"/>
            <ac:spMk id="12" creationId="{64226CD5-2167-6FD2-CCD6-5356A8FDE741}"/>
          </ac:spMkLst>
        </pc:spChg>
        <pc:picChg chg="add mod">
          <ac:chgData name="Luise Freese" userId="1e458a82179dfac0" providerId="LiveId" clId="{B3974708-9627-4FFB-B2F3-B8C0B9381700}" dt="2023-04-14T06:24:48.837" v="549" actId="1076"/>
          <ac:picMkLst>
            <pc:docMk/>
            <pc:sldMk cId="2791152394" sldId="294"/>
            <ac:picMk id="3" creationId="{BCC65FDC-1BC8-6189-6F29-DC7E03AF5122}"/>
          </ac:picMkLst>
        </pc:picChg>
      </pc:sldChg>
      <pc:sldChg chg="addSp modSp add mod setBg">
        <pc:chgData name="Luise Freese" userId="1e458a82179dfac0" providerId="LiveId" clId="{B3974708-9627-4FFB-B2F3-B8C0B9381700}" dt="2023-04-14T06:50:06.861" v="595" actId="108"/>
        <pc:sldMkLst>
          <pc:docMk/>
          <pc:sldMk cId="1689014225" sldId="295"/>
        </pc:sldMkLst>
        <pc:spChg chg="mod">
          <ac:chgData name="Luise Freese" userId="1e458a82179dfac0" providerId="LiveId" clId="{B3974708-9627-4FFB-B2F3-B8C0B9381700}" dt="2023-04-14T06:46:54.419" v="578" actId="108"/>
          <ac:spMkLst>
            <pc:docMk/>
            <pc:sldMk cId="1689014225" sldId="295"/>
            <ac:spMk id="2" creationId="{44880EDD-F22E-454B-A374-4FFD810E3A24}"/>
          </ac:spMkLst>
        </pc:spChg>
        <pc:spChg chg="mod">
          <ac:chgData name="Luise Freese" userId="1e458a82179dfac0" providerId="LiveId" clId="{B3974708-9627-4FFB-B2F3-B8C0B9381700}" dt="2023-04-14T06:50:06.861" v="595" actId="108"/>
          <ac:spMkLst>
            <pc:docMk/>
            <pc:sldMk cId="1689014225" sldId="295"/>
            <ac:spMk id="12" creationId="{5991646E-87A5-CFDC-03BD-24D881559723}"/>
          </ac:spMkLst>
        </pc:spChg>
        <pc:picChg chg="add mod">
          <ac:chgData name="Luise Freese" userId="1e458a82179dfac0" providerId="LiveId" clId="{B3974708-9627-4FFB-B2F3-B8C0B9381700}" dt="2023-04-14T06:24:00.330" v="541" actId="1076"/>
          <ac:picMkLst>
            <pc:docMk/>
            <pc:sldMk cId="1689014225" sldId="295"/>
            <ac:picMk id="4" creationId="{D2C91383-2D98-B47E-6C10-AB8FFE14960F}"/>
          </ac:picMkLst>
        </pc:picChg>
      </pc:sldChg>
      <pc:sldChg chg="addSp delSp modSp add del mod setBg delDesignElem">
        <pc:chgData name="Luise Freese" userId="1e458a82179dfac0" providerId="LiveId" clId="{B3974708-9627-4FFB-B2F3-B8C0B9381700}" dt="2023-04-14T06:20:15.848" v="518" actId="47"/>
        <pc:sldMkLst>
          <pc:docMk/>
          <pc:sldMk cId="167614769" sldId="296"/>
        </pc:sldMkLst>
        <pc:spChg chg="mod">
          <ac:chgData name="Luise Freese" userId="1e458a82179dfac0" providerId="LiveId" clId="{B3974708-9627-4FFB-B2F3-B8C0B9381700}" dt="2023-04-14T06:20:01.310" v="505" actId="20577"/>
          <ac:spMkLst>
            <pc:docMk/>
            <pc:sldMk cId="167614769" sldId="296"/>
            <ac:spMk id="2" creationId="{5D64D7C4-412E-4CC8-82D0-EAFB04027DC2}"/>
          </ac:spMkLst>
        </pc:spChg>
        <pc:spChg chg="mod">
          <ac:chgData name="Luise Freese" userId="1e458a82179dfac0" providerId="LiveId" clId="{B3974708-9627-4FFB-B2F3-B8C0B9381700}" dt="2023-04-12T14:23:30.194" v="373" actId="26606"/>
          <ac:spMkLst>
            <pc:docMk/>
            <pc:sldMk cId="167614769" sldId="296"/>
            <ac:spMk id="3" creationId="{9E540DB8-51AF-4081-993A-30D76D347DE3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67614769" sldId="296"/>
            <ac:spMk id="12" creationId="{A7AE9375-4664-4DB2-922D-2782A6E439AC}"/>
          </ac:spMkLst>
        </pc:spChg>
        <pc:picChg chg="del mod">
          <ac:chgData name="Luise Freese" userId="1e458a82179dfac0" providerId="LiveId" clId="{B3974708-9627-4FFB-B2F3-B8C0B9381700}" dt="2023-04-14T06:19:40.489" v="499" actId="21"/>
          <ac:picMkLst>
            <pc:docMk/>
            <pc:sldMk cId="167614769" sldId="296"/>
            <ac:picMk id="7" creationId="{ADE86BBB-2F7B-4F23-AFCB-20EE5AAAD65E}"/>
          </ac:picMkLst>
        </pc:pic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67614769" sldId="296"/>
            <ac:cxnSpMk id="14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67614769" sldId="296"/>
            <ac:cxnSpMk id="16" creationId="{B7188D9B-1674-419B-A379-D1632A7EC3A2}"/>
          </ac:cxnSpMkLst>
        </pc:cxnChg>
      </pc:sldChg>
      <pc:sldChg chg="addSp delSp modSp add del mod setBg delDesignElem">
        <pc:chgData name="Luise Freese" userId="1e458a82179dfac0" providerId="LiveId" clId="{B3974708-9627-4FFB-B2F3-B8C0B9381700}" dt="2023-04-14T06:21:11.908" v="528" actId="47"/>
        <pc:sldMkLst>
          <pc:docMk/>
          <pc:sldMk cId="138699409" sldId="298"/>
        </pc:sldMkLst>
        <pc:spChg chg="mod">
          <ac:chgData name="Luise Freese" userId="1e458a82179dfac0" providerId="LiveId" clId="{B3974708-9627-4FFB-B2F3-B8C0B9381700}" dt="2023-04-12T14:22:59.402" v="371" actId="26606"/>
          <ac:spMkLst>
            <pc:docMk/>
            <pc:sldMk cId="138699409" sldId="298"/>
            <ac:spMk id="5" creationId="{FE63E861-9C4E-4105-9FF3-AC88B5C0A69A}"/>
          </ac:spMkLst>
        </pc:spChg>
        <pc:spChg chg="mod">
          <ac:chgData name="Luise Freese" userId="1e458a82179dfac0" providerId="LiveId" clId="{B3974708-9627-4FFB-B2F3-B8C0B9381700}" dt="2023-04-12T14:22:59.402" v="371" actId="26606"/>
          <ac:spMkLst>
            <pc:docMk/>
            <pc:sldMk cId="138699409" sldId="298"/>
            <ac:spMk id="13" creationId="{51E68555-67E3-2ECE-0C1E-FA171F27C351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38699409" sldId="298"/>
            <ac:spMk id="18" creationId="{A7AE9375-4664-4DB2-922D-2782A6E439AC}"/>
          </ac:spMkLst>
        </pc:spChg>
        <pc:picChg chg="mod">
          <ac:chgData name="Luise Freese" userId="1e458a82179dfac0" providerId="LiveId" clId="{B3974708-9627-4FFB-B2F3-B8C0B9381700}" dt="2023-04-12T14:22:59.402" v="371" actId="26606"/>
          <ac:picMkLst>
            <pc:docMk/>
            <pc:sldMk cId="138699409" sldId="298"/>
            <ac:picMk id="8" creationId="{7606DE2D-A0FA-4920-8B97-A8F441CEC2D5}"/>
          </ac:picMkLst>
        </pc:pic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38699409" sldId="298"/>
            <ac:cxnSpMk id="20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38699409" sldId="298"/>
            <ac:cxnSpMk id="22" creationId="{B7188D9B-1674-419B-A379-D1632A7EC3A2}"/>
          </ac:cxnSpMkLst>
        </pc:cxnChg>
      </pc:sldChg>
      <pc:sldChg chg="addSp delSp modSp add mod setBg modAnim delDesignElem">
        <pc:chgData name="Luise Freese" userId="1e458a82179dfac0" providerId="LiveId" clId="{B3974708-9627-4FFB-B2F3-B8C0B9381700}" dt="2023-04-14T06:50:39.033" v="604" actId="27636"/>
        <pc:sldMkLst>
          <pc:docMk/>
          <pc:sldMk cId="492062503" sldId="299"/>
        </pc:sldMkLst>
        <pc:spChg chg="mod">
          <ac:chgData name="Luise Freese" userId="1e458a82179dfac0" providerId="LiveId" clId="{B3974708-9627-4FFB-B2F3-B8C0B9381700}" dt="2023-04-14T06:46:37.882" v="574" actId="108"/>
          <ac:spMkLst>
            <pc:docMk/>
            <pc:sldMk cId="492062503" sldId="299"/>
            <ac:spMk id="5" creationId="{CE009159-0DEF-4C03-A6BA-22FA2C3CDFE8}"/>
          </ac:spMkLst>
        </pc:spChg>
        <pc:spChg chg="add del mod">
          <ac:chgData name="Luise Freese" userId="1e458a82179dfac0" providerId="LiveId" clId="{B3974708-9627-4FFB-B2F3-B8C0B9381700}" dt="2023-04-14T06:20:22.367" v="519" actId="478"/>
          <ac:spMkLst>
            <pc:docMk/>
            <pc:sldMk cId="492062503" sldId="299"/>
            <ac:spMk id="10" creationId="{E9FE076C-DF2C-C465-F462-45E7207DB65E}"/>
          </ac:spMkLst>
        </pc:spChg>
        <pc:spChg chg="mod">
          <ac:chgData name="Luise Freese" userId="1e458a82179dfac0" providerId="LiveId" clId="{B3974708-9627-4FFB-B2F3-B8C0B9381700}" dt="2023-04-14T06:50:39.033" v="604" actId="27636"/>
          <ac:spMkLst>
            <pc:docMk/>
            <pc:sldMk cId="492062503" sldId="299"/>
            <ac:spMk id="13" creationId="{E5344273-D3B8-767B-49D2-A71EFB42E110}"/>
          </ac:spMkLst>
        </pc:spChg>
        <pc:spChg chg="add del">
          <ac:chgData name="Luise Freese" userId="1e458a82179dfac0" providerId="LiveId" clId="{B3974708-9627-4FFB-B2F3-B8C0B9381700}" dt="2023-04-14T06:16:51.946" v="469" actId="26606"/>
          <ac:spMkLst>
            <pc:docMk/>
            <pc:sldMk cId="492062503" sldId="299"/>
            <ac:spMk id="18" creationId="{A7AE9375-4664-4DB2-922D-2782A6E439AC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492062503" sldId="299"/>
            <ac:spMk id="27" creationId="{B80816F2-EFB0-44E7-94C9-B65CB34DFAFF}"/>
          </ac:spMkLst>
        </pc:spChg>
        <pc:picChg chg="add del mod">
          <ac:chgData name="Luise Freese" userId="1e458a82179dfac0" providerId="LiveId" clId="{B3974708-9627-4FFB-B2F3-B8C0B9381700}" dt="2023-04-14T06:17:28.772" v="486" actId="22"/>
          <ac:picMkLst>
            <pc:docMk/>
            <pc:sldMk cId="492062503" sldId="299"/>
            <ac:picMk id="3" creationId="{053845F0-434C-C8DE-FA10-B5DA32F0B5C7}"/>
          </ac:picMkLst>
        </pc:picChg>
        <pc:picChg chg="add mod">
          <ac:chgData name="Luise Freese" userId="1e458a82179dfac0" providerId="LiveId" clId="{B3974708-9627-4FFB-B2F3-B8C0B9381700}" dt="2023-04-14T06:18:08.902" v="495" actId="1076"/>
          <ac:picMkLst>
            <pc:docMk/>
            <pc:sldMk cId="492062503" sldId="299"/>
            <ac:picMk id="6" creationId="{679AF7EF-51DB-9AB4-520F-CC1F4E55B6E2}"/>
          </ac:picMkLst>
        </pc:picChg>
        <pc:picChg chg="add mod">
          <ac:chgData name="Luise Freese" userId="1e458a82179dfac0" providerId="LiveId" clId="{B3974708-9627-4FFB-B2F3-B8C0B9381700}" dt="2023-04-14T06:19:44.120" v="500"/>
          <ac:picMkLst>
            <pc:docMk/>
            <pc:sldMk cId="492062503" sldId="299"/>
            <ac:picMk id="7" creationId="{7E05D1CD-5B00-85D6-3068-C55D91FB34CF}"/>
          </ac:picMkLst>
        </pc:picChg>
        <pc:picChg chg="del mod">
          <ac:chgData name="Luise Freese" userId="1e458a82179dfac0" providerId="LiveId" clId="{B3974708-9627-4FFB-B2F3-B8C0B9381700}" dt="2023-04-14T06:19:46.571" v="501" actId="478"/>
          <ac:picMkLst>
            <pc:docMk/>
            <pc:sldMk cId="492062503" sldId="299"/>
            <ac:picMk id="8" creationId="{B494D6B2-322C-4F7B-AEB6-DA8046E8CF63}"/>
          </ac:picMkLst>
        </pc:picChg>
        <pc:cxnChg chg="add del">
          <ac:chgData name="Luise Freese" userId="1e458a82179dfac0" providerId="LiveId" clId="{B3974708-9627-4FFB-B2F3-B8C0B9381700}" dt="2023-04-14T06:16:51.946" v="469" actId="26606"/>
          <ac:cxnSpMkLst>
            <pc:docMk/>
            <pc:sldMk cId="492062503" sldId="299"/>
            <ac:cxnSpMk id="20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6:51.946" v="469" actId="26606"/>
          <ac:cxnSpMkLst>
            <pc:docMk/>
            <pc:sldMk cId="492062503" sldId="299"/>
            <ac:cxnSpMk id="22" creationId="{B7188D9B-1674-419B-A379-D1632A7EC3A2}"/>
          </ac:cxnSpMkLst>
        </pc:cxnChg>
      </pc:sldChg>
      <pc:sldChg chg="addSp delSp modSp add del mod setBg delDesignElem">
        <pc:chgData name="Luise Freese" userId="1e458a82179dfac0" providerId="LiveId" clId="{B3974708-9627-4FFB-B2F3-B8C0B9381700}" dt="2023-04-14T06:21:46.578" v="536" actId="47"/>
        <pc:sldMkLst>
          <pc:docMk/>
          <pc:sldMk cId="1347218941" sldId="300"/>
        </pc:sldMkLst>
        <pc:spChg chg="mod">
          <ac:chgData name="Luise Freese" userId="1e458a82179dfac0" providerId="LiveId" clId="{B3974708-9627-4FFB-B2F3-B8C0B9381700}" dt="2023-04-12T14:22:56.578" v="370" actId="26606"/>
          <ac:spMkLst>
            <pc:docMk/>
            <pc:sldMk cId="1347218941" sldId="300"/>
            <ac:spMk id="2" creationId="{68D183F0-8596-454D-8448-90E1C74C56E1}"/>
          </ac:spMkLst>
        </pc:spChg>
        <pc:spChg chg="mod">
          <ac:chgData name="Luise Freese" userId="1e458a82179dfac0" providerId="LiveId" clId="{B3974708-9627-4FFB-B2F3-B8C0B9381700}" dt="2023-04-12T14:22:56.578" v="370" actId="26606"/>
          <ac:spMkLst>
            <pc:docMk/>
            <pc:sldMk cId="1347218941" sldId="300"/>
            <ac:spMk id="11" creationId="{F3E512C5-7B16-0D7F-12A9-715C6036BD20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347218941" sldId="300"/>
            <ac:spMk id="16" creationId="{A7AE9375-4664-4DB2-922D-2782A6E439AC}"/>
          </ac:spMkLst>
        </pc:spChg>
        <pc:picChg chg="mod">
          <ac:chgData name="Luise Freese" userId="1e458a82179dfac0" providerId="LiveId" clId="{B3974708-9627-4FFB-B2F3-B8C0B9381700}" dt="2023-04-12T14:22:56.578" v="370" actId="26606"/>
          <ac:picMkLst>
            <pc:docMk/>
            <pc:sldMk cId="1347218941" sldId="300"/>
            <ac:picMk id="6" creationId="{2FFB5BE1-2032-48F7-A20D-2870E643C6B5}"/>
          </ac:picMkLst>
        </pc:pic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347218941" sldId="300"/>
            <ac:cxnSpMk id="18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347218941" sldId="300"/>
            <ac:cxnSpMk id="20" creationId="{B7188D9B-1674-419B-A379-D1632A7EC3A2}"/>
          </ac:cxnSpMkLst>
        </pc:cxnChg>
      </pc:sldChg>
      <pc:sldChg chg="addSp delSp modSp add mod setBg">
        <pc:chgData name="Luise Freese" userId="1e458a82179dfac0" providerId="LiveId" clId="{B3974708-9627-4FFB-B2F3-B8C0B9381700}" dt="2023-04-14T06:51:35.205" v="619" actId="6549"/>
        <pc:sldMkLst>
          <pc:docMk/>
          <pc:sldMk cId="2382931140" sldId="301"/>
        </pc:sldMkLst>
        <pc:spChg chg="mod">
          <ac:chgData name="Luise Freese" userId="1e458a82179dfac0" providerId="LiveId" clId="{B3974708-9627-4FFB-B2F3-B8C0B9381700}" dt="2023-04-14T06:46:21.825" v="572" actId="108"/>
          <ac:spMkLst>
            <pc:docMk/>
            <pc:sldMk cId="2382931140" sldId="301"/>
            <ac:spMk id="2" creationId="{FC645070-C2DA-4454-80C3-D324FCD20755}"/>
          </ac:spMkLst>
        </pc:spChg>
        <pc:spChg chg="del mod">
          <ac:chgData name="Luise Freese" userId="1e458a82179dfac0" providerId="LiveId" clId="{B3974708-9627-4FFB-B2F3-B8C0B9381700}" dt="2023-04-14T06:14:46.630" v="458" actId="478"/>
          <ac:spMkLst>
            <pc:docMk/>
            <pc:sldMk cId="2382931140" sldId="301"/>
            <ac:spMk id="3" creationId="{0A2F32C6-A319-848C-4C93-FC58FD3F3BB2}"/>
          </ac:spMkLst>
        </pc:spChg>
        <pc:spChg chg="mod">
          <ac:chgData name="Luise Freese" userId="1e458a82179dfac0" providerId="LiveId" clId="{B3974708-9627-4FFB-B2F3-B8C0B9381700}" dt="2023-04-14T06:51:35.205" v="619" actId="6549"/>
          <ac:spMkLst>
            <pc:docMk/>
            <pc:sldMk cId="2382931140" sldId="301"/>
            <ac:spMk id="5" creationId="{40383657-234F-482D-8DAB-02443BC33148}"/>
          </ac:spMkLst>
        </pc:spChg>
        <pc:spChg chg="add del mod">
          <ac:chgData name="Luise Freese" userId="1e458a82179dfac0" providerId="LiveId" clId="{B3974708-9627-4FFB-B2F3-B8C0B9381700}" dt="2023-04-14T06:14:51.502" v="459" actId="478"/>
          <ac:spMkLst>
            <pc:docMk/>
            <pc:sldMk cId="2382931140" sldId="301"/>
            <ac:spMk id="6" creationId="{6C705653-1BAF-A307-DD19-2DD2B1F4585A}"/>
          </ac:spMkLst>
        </pc:spChg>
        <pc:picChg chg="add mod">
          <ac:chgData name="Luise Freese" userId="1e458a82179dfac0" providerId="LiveId" clId="{B3974708-9627-4FFB-B2F3-B8C0B9381700}" dt="2023-04-14T06:15:03.337" v="462" actId="1076"/>
          <ac:picMkLst>
            <pc:docMk/>
            <pc:sldMk cId="2382931140" sldId="301"/>
            <ac:picMk id="8" creationId="{E4A5DADF-F7AD-88C0-077A-B821D252669F}"/>
          </ac:picMkLst>
        </pc:picChg>
      </pc:sldChg>
      <pc:sldChg chg="add del setBg">
        <pc:chgData name="Luise Freese" userId="1e458a82179dfac0" providerId="LiveId" clId="{B3974708-9627-4FFB-B2F3-B8C0B9381700}" dt="2023-04-12T14:26:34.008" v="423" actId="47"/>
        <pc:sldMkLst>
          <pc:docMk/>
          <pc:sldMk cId="3550295281" sldId="302"/>
        </pc:sldMkLst>
      </pc:sldChg>
      <pc:sldChg chg="addSp delSp modSp add mod setBg delDesignElem">
        <pc:chgData name="Luise Freese" userId="1e458a82179dfac0" providerId="LiveId" clId="{B3974708-9627-4FFB-B2F3-B8C0B9381700}" dt="2023-04-14T06:47:32.603" v="583" actId="108"/>
        <pc:sldMkLst>
          <pc:docMk/>
          <pc:sldMk cId="1407594707" sldId="305"/>
        </pc:sldMkLst>
        <pc:spChg chg="mod">
          <ac:chgData name="Luise Freese" userId="1e458a82179dfac0" providerId="LiveId" clId="{B3974708-9627-4FFB-B2F3-B8C0B9381700}" dt="2023-04-14T06:47:32.603" v="583" actId="108"/>
          <ac:spMkLst>
            <pc:docMk/>
            <pc:sldMk cId="1407594707" sldId="305"/>
            <ac:spMk id="2" creationId="{B3E60452-91C6-44A7-903D-21BF6BEC0283}"/>
          </ac:spMkLst>
        </pc:spChg>
        <pc:spChg chg="mod">
          <ac:chgData name="Luise Freese" userId="1e458a82179dfac0" providerId="LiveId" clId="{B3974708-9627-4FFB-B2F3-B8C0B9381700}" dt="2023-04-12T14:21:11.451" v="360" actId="26606"/>
          <ac:spMkLst>
            <pc:docMk/>
            <pc:sldMk cId="1407594707" sldId="305"/>
            <ac:spMk id="7" creationId="{A5EDE2A5-B402-628F-E1B7-BDBDE268CEAF}"/>
          </ac:spMkLst>
        </pc:spChg>
        <pc:spChg chg="mod">
          <ac:chgData name="Luise Freese" userId="1e458a82179dfac0" providerId="LiveId" clId="{B3974708-9627-4FFB-B2F3-B8C0B9381700}" dt="2023-04-12T14:21:11.451" v="360" actId="26606"/>
          <ac:spMkLst>
            <pc:docMk/>
            <pc:sldMk cId="1407594707" sldId="305"/>
            <ac:spMk id="8" creationId="{AECB21E7-6CF3-560A-4F88-453DBCF09245}"/>
          </ac:spMkLst>
        </pc:spChg>
        <pc:spChg chg="mod">
          <ac:chgData name="Luise Freese" userId="1e458a82179dfac0" providerId="LiveId" clId="{B3974708-9627-4FFB-B2F3-B8C0B9381700}" dt="2023-04-12T14:21:11.451" v="360" actId="26606"/>
          <ac:spMkLst>
            <pc:docMk/>
            <pc:sldMk cId="1407594707" sldId="305"/>
            <ac:spMk id="9" creationId="{621C509D-7193-E9FE-BADB-FFF2C9ECB4AF}"/>
          </ac:spMkLst>
        </pc:spChg>
        <pc:spChg chg="mod">
          <ac:chgData name="Luise Freese" userId="1e458a82179dfac0" providerId="LiveId" clId="{B3974708-9627-4FFB-B2F3-B8C0B9381700}" dt="2023-04-12T14:21:20.536" v="361" actId="207"/>
          <ac:spMkLst>
            <pc:docMk/>
            <pc:sldMk cId="1407594707" sldId="305"/>
            <ac:spMk id="10" creationId="{67ED3271-0D1C-790D-819A-C39123A91FDF}"/>
          </ac:spMkLst>
        </pc:spChg>
        <pc:spChg chg="mod">
          <ac:chgData name="Luise Freese" userId="1e458a82179dfac0" providerId="LiveId" clId="{B3974708-9627-4FFB-B2F3-B8C0B9381700}" dt="2023-04-12T14:21:11.451" v="360" actId="26606"/>
          <ac:spMkLst>
            <pc:docMk/>
            <pc:sldMk cId="1407594707" sldId="305"/>
            <ac:spMk id="11" creationId="{6381F308-8A4E-1825-A7AA-65E753A93726}"/>
          </ac:spMkLst>
        </pc:spChg>
        <pc:spChg chg="mod">
          <ac:chgData name="Luise Freese" userId="1e458a82179dfac0" providerId="LiveId" clId="{B3974708-9627-4FFB-B2F3-B8C0B9381700}" dt="2023-04-12T14:21:25.273" v="362" actId="207"/>
          <ac:spMkLst>
            <pc:docMk/>
            <pc:sldMk cId="1407594707" sldId="305"/>
            <ac:spMk id="12" creationId="{08868B9A-4C5F-08DA-D4DA-5923AC67632B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407594707" sldId="305"/>
            <ac:spMk id="17" creationId="{A7AE9375-4664-4DB2-922D-2782A6E439AC}"/>
          </ac:spMkLst>
        </pc:sp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407594707" sldId="305"/>
            <ac:cxnSpMk id="19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407594707" sldId="305"/>
            <ac:cxnSpMk id="21" creationId="{17C2F6CE-0CF2-4DDD-85F5-96799A328F15}"/>
          </ac:cxnSpMkLst>
        </pc:cxnChg>
      </pc:sldChg>
      <pc:sldChg chg="addSp delSp modSp add mod setBg setClrOvrMap delDesignElem">
        <pc:chgData name="Luise Freese" userId="1e458a82179dfac0" providerId="LiveId" clId="{B3974708-9627-4FFB-B2F3-B8C0B9381700}" dt="2023-04-14T06:47:36.141" v="584" actId="108"/>
        <pc:sldMkLst>
          <pc:docMk/>
          <pc:sldMk cId="1623054789" sldId="307"/>
        </pc:sldMkLst>
        <pc:spChg chg="mod">
          <ac:chgData name="Luise Freese" userId="1e458a82179dfac0" providerId="LiveId" clId="{B3974708-9627-4FFB-B2F3-B8C0B9381700}" dt="2023-04-14T06:47:36.141" v="584" actId="108"/>
          <ac:spMkLst>
            <pc:docMk/>
            <pc:sldMk cId="1623054789" sldId="307"/>
            <ac:spMk id="4" creationId="{17A7546C-3C48-1269-9EA7-4FAE2893C9D4}"/>
          </ac:spMkLst>
        </pc:spChg>
        <pc:spChg chg="del">
          <ac:chgData name="Luise Freese" userId="1e458a82179dfac0" providerId="LiveId" clId="{B3974708-9627-4FFB-B2F3-B8C0B9381700}" dt="2023-04-12T14:20:13.681" v="353"/>
          <ac:spMkLst>
            <pc:docMk/>
            <pc:sldMk cId="1623054789" sldId="307"/>
            <ac:spMk id="10" creationId="{71B2258F-86CA-4D4D-8270-BC05FCDEBFB3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623054789" sldId="307"/>
            <ac:spMk id="11" creationId="{71B2258F-86CA-4D4D-8270-BC05FCDEBFB3}"/>
          </ac:spMkLst>
        </pc:spChg>
        <pc:picChg chg="mod">
          <ac:chgData name="Luise Freese" userId="1e458a82179dfac0" providerId="LiveId" clId="{B3974708-9627-4FFB-B2F3-B8C0B9381700}" dt="2023-04-12T14:21:07.518" v="359" actId="26606"/>
          <ac:picMkLst>
            <pc:docMk/>
            <pc:sldMk cId="1623054789" sldId="307"/>
            <ac:picMk id="6" creationId="{DAFB0E7D-E7FD-B250-3B6D-C03C00318BD1}"/>
          </ac:picMkLst>
        </pc:picChg>
      </pc:sldChg>
      <pc:sldChg chg="addSp delSp modSp add mod setBg setClrOvrMap delDesignElem">
        <pc:chgData name="Luise Freese" userId="1e458a82179dfac0" providerId="LiveId" clId="{B3974708-9627-4FFB-B2F3-B8C0B9381700}" dt="2023-04-14T06:47:17.392" v="581" actId="108"/>
        <pc:sldMkLst>
          <pc:docMk/>
          <pc:sldMk cId="1446545793" sldId="308"/>
        </pc:sldMkLst>
        <pc:spChg chg="mod">
          <ac:chgData name="Luise Freese" userId="1e458a82179dfac0" providerId="LiveId" clId="{B3974708-9627-4FFB-B2F3-B8C0B9381700}" dt="2023-04-14T06:47:17.392" v="581" actId="108"/>
          <ac:spMkLst>
            <pc:docMk/>
            <pc:sldMk cId="1446545793" sldId="308"/>
            <ac:spMk id="5" creationId="{B0A82F1F-F543-B5EA-2C19-067E6F7E7F87}"/>
          </ac:spMkLst>
        </pc:spChg>
        <pc:spChg chg="add del">
          <ac:chgData name="Luise Freese" userId="1e458a82179dfac0" providerId="LiveId" clId="{B3974708-9627-4FFB-B2F3-B8C0B9381700}" dt="2023-04-14T06:12:43.404" v="435" actId="26606"/>
          <ac:spMkLst>
            <pc:docMk/>
            <pc:sldMk cId="1446545793" sldId="308"/>
            <ac:spMk id="7" creationId="{0671A8AE-40A1-4631-A6B8-581AFF065482}"/>
          </ac:spMkLst>
        </pc:spChg>
        <pc:spChg chg="del">
          <ac:chgData name="Luise Freese" userId="1e458a82179dfac0" providerId="LiveId" clId="{B3974708-9627-4FFB-B2F3-B8C0B9381700}" dt="2023-04-12T14:22:25.467" v="367"/>
          <ac:spMkLst>
            <pc:docMk/>
            <pc:sldMk cId="1446545793" sldId="308"/>
            <ac:spMk id="10" creationId="{71B2258F-86CA-4D4D-8270-BC05FCDEBFB3}"/>
          </ac:spMkLst>
        </pc:spChg>
        <pc:spChg chg="add del">
          <ac:chgData name="Luise Freese" userId="1e458a82179dfac0" providerId="LiveId" clId="{B3974708-9627-4FFB-B2F3-B8C0B9381700}" dt="2023-04-14T06:12:43.404" v="435" actId="26606"/>
          <ac:spMkLst>
            <pc:docMk/>
            <pc:sldMk cId="1446545793" sldId="308"/>
            <ac:spMk id="12" creationId="{AB58EF07-17C2-48CF-ABB0-EEF1F17CB8F0}"/>
          </ac:spMkLst>
        </pc:spChg>
        <pc:spChg chg="add del">
          <ac:chgData name="Luise Freese" userId="1e458a82179dfac0" providerId="LiveId" clId="{B3974708-9627-4FFB-B2F3-B8C0B9381700}" dt="2023-04-14T06:12:43.404" v="435" actId="26606"/>
          <ac:spMkLst>
            <pc:docMk/>
            <pc:sldMk cId="1446545793" sldId="308"/>
            <ac:spMk id="14" creationId="{AF2F604E-43BE-4DC3-B983-E071523364F8}"/>
          </ac:spMkLst>
        </pc:spChg>
        <pc:spChg chg="add del">
          <ac:chgData name="Luise Freese" userId="1e458a82179dfac0" providerId="LiveId" clId="{B3974708-9627-4FFB-B2F3-B8C0B9381700}" dt="2023-04-14T06:12:43.404" v="435" actId="26606"/>
          <ac:spMkLst>
            <pc:docMk/>
            <pc:sldMk cId="1446545793" sldId="308"/>
            <ac:spMk id="16" creationId="{08C9B587-E65E-4B52-B37C-ABEBB6E87928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446545793" sldId="308"/>
            <ac:spMk id="21" creationId="{C1DD1A8A-57D5-4A81-AD04-532B043C5611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446545793" sldId="308"/>
            <ac:spMk id="23" creationId="{007891EC-4501-44ED-A8C8-B11B6DB767AB}"/>
          </ac:spMkLst>
        </pc:spChg>
        <pc:picChg chg="mod">
          <ac:chgData name="Luise Freese" userId="1e458a82179dfac0" providerId="LiveId" clId="{B3974708-9627-4FFB-B2F3-B8C0B9381700}" dt="2023-04-14T06:12:43.404" v="435" actId="26606"/>
          <ac:picMkLst>
            <pc:docMk/>
            <pc:sldMk cId="1446545793" sldId="308"/>
            <ac:picMk id="3" creationId="{9FCFE2CC-5A7A-1B57-347E-4D48F8863F96}"/>
          </ac:picMkLst>
        </pc:picChg>
      </pc:sldChg>
      <pc:sldChg chg="addSp delSp modSp add mod setBg setClrOvrMap delDesignElem">
        <pc:chgData name="Luise Freese" userId="1e458a82179dfac0" providerId="LiveId" clId="{B3974708-9627-4FFB-B2F3-B8C0B9381700}" dt="2023-04-14T06:47:39.809" v="585" actId="108"/>
        <pc:sldMkLst>
          <pc:docMk/>
          <pc:sldMk cId="3060696450" sldId="310"/>
        </pc:sldMkLst>
        <pc:spChg chg="mod">
          <ac:chgData name="Luise Freese" userId="1e458a82179dfac0" providerId="LiveId" clId="{B3974708-9627-4FFB-B2F3-B8C0B9381700}" dt="2023-04-14T06:47:39.809" v="585" actId="108"/>
          <ac:spMkLst>
            <pc:docMk/>
            <pc:sldMk cId="3060696450" sldId="310"/>
            <ac:spMk id="4" creationId="{17A7546C-3C48-1269-9EA7-4FAE2893C9D4}"/>
          </ac:spMkLst>
        </pc:spChg>
        <pc:spChg chg="del">
          <ac:chgData name="Luise Freese" userId="1e458a82179dfac0" providerId="LiveId" clId="{B3974708-9627-4FFB-B2F3-B8C0B9381700}" dt="2023-04-12T14:20:04.902" v="351"/>
          <ac:spMkLst>
            <pc:docMk/>
            <pc:sldMk cId="3060696450" sldId="310"/>
            <ac:spMk id="10" creationId="{71B2258F-86CA-4D4D-8270-BC05FCDEBFB3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3060696450" sldId="310"/>
            <ac:spMk id="11" creationId="{71B2258F-86CA-4D4D-8270-BC05FCDEBFB3}"/>
          </ac:spMkLst>
        </pc:spChg>
        <pc:picChg chg="mod">
          <ac:chgData name="Luise Freese" userId="1e458a82179dfac0" providerId="LiveId" clId="{B3974708-9627-4FFB-B2F3-B8C0B9381700}" dt="2023-04-12T14:21:04.751" v="358" actId="26606"/>
          <ac:picMkLst>
            <pc:docMk/>
            <pc:sldMk cId="3060696450" sldId="310"/>
            <ac:picMk id="6" creationId="{F4D8E528-A82F-CC37-EC12-7AD3A28DDA08}"/>
          </ac:picMkLst>
        </pc:picChg>
      </pc:sldChg>
      <pc:sldChg chg="modSp add">
        <pc:chgData name="Luise Freese" userId="1e458a82179dfac0" providerId="LiveId" clId="{B3974708-9627-4FFB-B2F3-B8C0B9381700}" dt="2023-04-14T06:17:31.678" v="489"/>
        <pc:sldMkLst>
          <pc:docMk/>
          <pc:sldMk cId="2323201905" sldId="311"/>
        </pc:sldMkLst>
        <pc:spChg chg="mod">
          <ac:chgData name="Luise Freese" userId="1e458a82179dfac0" providerId="LiveId" clId="{B3974708-9627-4FFB-B2F3-B8C0B9381700}" dt="2023-04-14T06:17:31.678" v="489"/>
          <ac:spMkLst>
            <pc:docMk/>
            <pc:sldMk cId="2323201905" sldId="311"/>
            <ac:spMk id="9" creationId="{4125C74C-6730-F935-1809-6B8A8FA40715}"/>
          </ac:spMkLst>
        </pc:spChg>
      </pc:sldChg>
      <pc:sldChg chg="add">
        <pc:chgData name="Luise Freese" userId="1e458a82179dfac0" providerId="LiveId" clId="{B3974708-9627-4FFB-B2F3-B8C0B9381700}" dt="2023-04-12T14:22:25.467" v="367"/>
        <pc:sldMkLst>
          <pc:docMk/>
          <pc:sldMk cId="153841010" sldId="312"/>
        </pc:sldMkLst>
      </pc:sldChg>
      <pc:sldChg chg="add">
        <pc:chgData name="Luise Freese" userId="1e458a82179dfac0" providerId="LiveId" clId="{B3974708-9627-4FFB-B2F3-B8C0B9381700}" dt="2023-04-12T14:22:25.467" v="367"/>
        <pc:sldMkLst>
          <pc:docMk/>
          <pc:sldMk cId="1854994351" sldId="313"/>
        </pc:sldMkLst>
      </pc:sldChg>
      <pc:sldChg chg="addSp modSp add mod setBg">
        <pc:chgData name="Luise Freese" userId="1e458a82179dfac0" providerId="LiveId" clId="{B3974708-9627-4FFB-B2F3-B8C0B9381700}" dt="2023-04-14T06:50:33.374" v="602" actId="108"/>
        <pc:sldMkLst>
          <pc:docMk/>
          <pc:sldMk cId="547487013" sldId="314"/>
        </pc:sldMkLst>
        <pc:spChg chg="mod">
          <ac:chgData name="Luise Freese" userId="1e458a82179dfac0" providerId="LiveId" clId="{B3974708-9627-4FFB-B2F3-B8C0B9381700}" dt="2023-04-14T06:17:31.678" v="489"/>
          <ac:spMkLst>
            <pc:docMk/>
            <pc:sldMk cId="547487013" sldId="314"/>
            <ac:spMk id="3" creationId="{F93DD05B-3E87-22E9-2320-A249189822F9}"/>
          </ac:spMkLst>
        </pc:spChg>
        <pc:spChg chg="mod">
          <ac:chgData name="Luise Freese" userId="1e458a82179dfac0" providerId="LiveId" clId="{B3974708-9627-4FFB-B2F3-B8C0B9381700}" dt="2023-04-14T06:46:41.205" v="575" actId="108"/>
          <ac:spMkLst>
            <pc:docMk/>
            <pc:sldMk cId="547487013" sldId="314"/>
            <ac:spMk id="5" creationId="{FE63E861-9C4E-4105-9FF3-AC88B5C0A69A}"/>
          </ac:spMkLst>
        </pc:spChg>
        <pc:spChg chg="mod">
          <ac:chgData name="Luise Freese" userId="1e458a82179dfac0" providerId="LiveId" clId="{B3974708-9627-4FFB-B2F3-B8C0B9381700}" dt="2023-04-14T06:50:33.374" v="602" actId="108"/>
          <ac:spMkLst>
            <pc:docMk/>
            <pc:sldMk cId="547487013" sldId="314"/>
            <ac:spMk id="13" creationId="{51E68555-67E3-2ECE-0C1E-FA171F27C351}"/>
          </ac:spMkLst>
        </pc:spChg>
        <pc:picChg chg="add mod">
          <ac:chgData name="Luise Freese" userId="1e458a82179dfac0" providerId="LiveId" clId="{B3974708-9627-4FFB-B2F3-B8C0B9381700}" dt="2023-04-14T06:15:51.627" v="468" actId="1076"/>
          <ac:picMkLst>
            <pc:docMk/>
            <pc:sldMk cId="547487013" sldId="314"/>
            <ac:picMk id="6" creationId="{8F0F687D-85C8-7051-ED0F-1112F9AB7F5F}"/>
          </ac:picMkLst>
        </pc:picChg>
      </pc:sldChg>
      <pc:sldChg chg="addSp delSp modSp add mod setBg setClrOvrMap delDesignElem">
        <pc:chgData name="Luise Freese" userId="1e458a82179dfac0" providerId="LiveId" clId="{B3974708-9627-4FFB-B2F3-B8C0B9381700}" dt="2023-04-14T06:47:43.843" v="586" actId="108"/>
        <pc:sldMkLst>
          <pc:docMk/>
          <pc:sldMk cId="1633375817" sldId="317"/>
        </pc:sldMkLst>
        <pc:spChg chg="mod ord">
          <ac:chgData name="Luise Freese" userId="1e458a82179dfac0" providerId="LiveId" clId="{B3974708-9627-4FFB-B2F3-B8C0B9381700}" dt="2023-04-14T06:47:43.843" v="586" actId="108"/>
          <ac:spMkLst>
            <pc:docMk/>
            <pc:sldMk cId="1633375817" sldId="317"/>
            <ac:spMk id="2" creationId="{60A67B77-11A8-618A-D598-7E0B517B5780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633375817" sldId="317"/>
            <ac:spMk id="8" creationId="{71B2258F-86CA-4D4D-8270-BC05FCDEBFB3}"/>
          </ac:spMkLst>
        </pc:spChg>
        <pc:spChg chg="del">
          <ac:chgData name="Luise Freese" userId="1e458a82179dfac0" providerId="LiveId" clId="{B3974708-9627-4FFB-B2F3-B8C0B9381700}" dt="2023-04-12T14:19:58" v="349"/>
          <ac:spMkLst>
            <pc:docMk/>
            <pc:sldMk cId="1633375817" sldId="317"/>
            <ac:spMk id="9" creationId="{71B2258F-86CA-4D4D-8270-BC05FCDEBFB3}"/>
          </ac:spMkLst>
        </pc:spChg>
        <pc:picChg chg="add mod">
          <ac:chgData name="Luise Freese" userId="1e458a82179dfac0" providerId="LiveId" clId="{B3974708-9627-4FFB-B2F3-B8C0B9381700}" dt="2023-04-12T14:21:01.049" v="357" actId="26606"/>
          <ac:picMkLst>
            <pc:docMk/>
            <pc:sldMk cId="1633375817" sldId="317"/>
            <ac:picMk id="3" creationId="{3D72385A-E7C2-92C2-77A4-32AED1F57574}"/>
          </ac:picMkLst>
        </pc:picChg>
        <pc:picChg chg="del">
          <ac:chgData name="Luise Freese" userId="1e458a82179dfac0" providerId="LiveId" clId="{B3974708-9627-4FFB-B2F3-B8C0B9381700}" dt="2023-04-12T14:20:57.287" v="355" actId="478"/>
          <ac:picMkLst>
            <pc:docMk/>
            <pc:sldMk cId="1633375817" sldId="317"/>
            <ac:picMk id="4" creationId="{EB19B4CD-B007-A54F-BDBB-2A2AAB65E494}"/>
          </ac:picMkLst>
        </pc:picChg>
      </pc:sldChg>
      <pc:sldChg chg="addSp delSp modSp add mod setBg">
        <pc:chgData name="Luise Freese" userId="1e458a82179dfac0" providerId="LiveId" clId="{B3974708-9627-4FFB-B2F3-B8C0B9381700}" dt="2023-04-14T06:51:51.567" v="621" actId="108"/>
        <pc:sldMkLst>
          <pc:docMk/>
          <pc:sldMk cId="3519203591" sldId="319"/>
        </pc:sldMkLst>
        <pc:spChg chg="mod">
          <ac:chgData name="Luise Freese" userId="1e458a82179dfac0" providerId="LiveId" clId="{B3974708-9627-4FFB-B2F3-B8C0B9381700}" dt="2023-04-14T06:46:06.293" v="571" actId="108"/>
          <ac:spMkLst>
            <pc:docMk/>
            <pc:sldMk cId="3519203591" sldId="319"/>
            <ac:spMk id="2" creationId="{FC645070-C2DA-4454-80C3-D324FCD20755}"/>
          </ac:spMkLst>
        </pc:spChg>
        <pc:spChg chg="del mod">
          <ac:chgData name="Luise Freese" userId="1e458a82179dfac0" providerId="LiveId" clId="{B3974708-9627-4FFB-B2F3-B8C0B9381700}" dt="2023-04-14T06:14:18.235" v="445" actId="478"/>
          <ac:spMkLst>
            <pc:docMk/>
            <pc:sldMk cId="3519203591" sldId="319"/>
            <ac:spMk id="3" creationId="{0A2F32C6-A319-848C-4C93-FC58FD3F3BB2}"/>
          </ac:spMkLst>
        </pc:spChg>
        <pc:spChg chg="mod">
          <ac:chgData name="Luise Freese" userId="1e458a82179dfac0" providerId="LiveId" clId="{B3974708-9627-4FFB-B2F3-B8C0B9381700}" dt="2023-04-14T06:51:51.567" v="621" actId="108"/>
          <ac:spMkLst>
            <pc:docMk/>
            <pc:sldMk cId="3519203591" sldId="319"/>
            <ac:spMk id="5" creationId="{40383657-234F-482D-8DAB-02443BC33148}"/>
          </ac:spMkLst>
        </pc:spChg>
        <pc:picChg chg="add mod">
          <ac:chgData name="Luise Freese" userId="1e458a82179dfac0" providerId="LiveId" clId="{B3974708-9627-4FFB-B2F3-B8C0B9381700}" dt="2023-04-14T06:14:25.783" v="447" actId="1076"/>
          <ac:picMkLst>
            <pc:docMk/>
            <pc:sldMk cId="3519203591" sldId="319"/>
            <ac:picMk id="6" creationId="{8054BF41-0522-56A3-E7DF-D386102C211B}"/>
          </ac:picMkLst>
        </pc:picChg>
      </pc:sldChg>
      <pc:sldChg chg="addSp modSp add mod setBg modAnim">
        <pc:chgData name="Luise Freese" userId="1e458a82179dfac0" providerId="LiveId" clId="{B3974708-9627-4FFB-B2F3-B8C0B9381700}" dt="2023-04-14T06:51:55.479" v="622" actId="108"/>
        <pc:sldMkLst>
          <pc:docMk/>
          <pc:sldMk cId="31368670" sldId="320"/>
        </pc:sldMkLst>
        <pc:spChg chg="mod">
          <ac:chgData name="Luise Freese" userId="1e458a82179dfac0" providerId="LiveId" clId="{B3974708-9627-4FFB-B2F3-B8C0B9381700}" dt="2023-04-14T06:46:01.357" v="570" actId="108"/>
          <ac:spMkLst>
            <pc:docMk/>
            <pc:sldMk cId="31368670" sldId="320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14T06:51:55.479" v="622" actId="108"/>
          <ac:spMkLst>
            <pc:docMk/>
            <pc:sldMk cId="31368670" sldId="320"/>
            <ac:spMk id="3" creationId="{65572273-3812-4C26-9E0D-7247BD009F6D}"/>
          </ac:spMkLst>
        </pc:spChg>
        <pc:cxnChg chg="add mod">
          <ac:chgData name="Luise Freese" userId="1e458a82179dfac0" providerId="LiveId" clId="{B3974708-9627-4FFB-B2F3-B8C0B9381700}" dt="2023-04-14T06:14:05.189" v="439" actId="1076"/>
          <ac:cxnSpMkLst>
            <pc:docMk/>
            <pc:sldMk cId="31368670" sldId="320"/>
            <ac:cxnSpMk id="4" creationId="{02166ED8-4F4E-0F70-2DEE-A728C0F595A9}"/>
          </ac:cxnSpMkLst>
        </pc:cxnChg>
      </pc:sldChg>
      <pc:sldChg chg="modSp add mod modAnim">
        <pc:chgData name="Luise Freese" userId="1e458a82179dfac0" providerId="LiveId" clId="{B3974708-9627-4FFB-B2F3-B8C0B9381700}" dt="2023-04-25T07:34:44.155" v="2152" actId="20577"/>
        <pc:sldMkLst>
          <pc:docMk/>
          <pc:sldMk cId="3208140952" sldId="321"/>
        </pc:sldMkLst>
        <pc:spChg chg="mod">
          <ac:chgData name="Luise Freese" userId="1e458a82179dfac0" providerId="LiveId" clId="{B3974708-9627-4FFB-B2F3-B8C0B9381700}" dt="2023-04-14T06:46:34.896" v="573" actId="108"/>
          <ac:spMkLst>
            <pc:docMk/>
            <pc:sldMk cId="3208140952" sldId="321"/>
            <ac:spMk id="5" creationId="{CE009159-0DEF-4C03-A6BA-22FA2C3CDFE8}"/>
          </ac:spMkLst>
        </pc:spChg>
        <pc:spChg chg="mod">
          <ac:chgData name="Luise Freese" userId="1e458a82179dfac0" providerId="LiveId" clId="{B3974708-9627-4FFB-B2F3-B8C0B9381700}" dt="2023-04-25T07:34:44.155" v="2152" actId="20577"/>
          <ac:spMkLst>
            <pc:docMk/>
            <pc:sldMk cId="3208140952" sldId="321"/>
            <ac:spMk id="13" creationId="{E5344273-D3B8-767B-49D2-A71EFB42E110}"/>
          </ac:spMkLst>
        </pc:spChg>
      </pc:sldChg>
      <pc:sldChg chg="addSp delSp modSp add mod ord">
        <pc:chgData name="Luise Freese" userId="1e458a82179dfac0" providerId="LiveId" clId="{B3974708-9627-4FFB-B2F3-B8C0B9381700}" dt="2023-04-14T06:50:24.109" v="599" actId="27636"/>
        <pc:sldMkLst>
          <pc:docMk/>
          <pc:sldMk cId="3146290097" sldId="322"/>
        </pc:sldMkLst>
        <pc:spChg chg="add del mod">
          <ac:chgData name="Luise Freese" userId="1e458a82179dfac0" providerId="LiveId" clId="{B3974708-9627-4FFB-B2F3-B8C0B9381700}" dt="2023-04-14T06:21:25.190" v="532" actId="478"/>
          <ac:spMkLst>
            <pc:docMk/>
            <pc:sldMk cId="3146290097" sldId="322"/>
            <ac:spMk id="4" creationId="{FECF5CC8-8A86-4CDD-841F-C436F2A42787}"/>
          </ac:spMkLst>
        </pc:spChg>
        <pc:spChg chg="mod">
          <ac:chgData name="Luise Freese" userId="1e458a82179dfac0" providerId="LiveId" clId="{B3974708-9627-4FFB-B2F3-B8C0B9381700}" dt="2023-04-14T06:46:50.391" v="577" actId="108"/>
          <ac:spMkLst>
            <pc:docMk/>
            <pc:sldMk cId="3146290097" sldId="322"/>
            <ac:spMk id="5" creationId="{CE009159-0DEF-4C03-A6BA-22FA2C3CDFE8}"/>
          </ac:spMkLst>
        </pc:spChg>
        <pc:spChg chg="mod">
          <ac:chgData name="Luise Freese" userId="1e458a82179dfac0" providerId="LiveId" clId="{B3974708-9627-4FFB-B2F3-B8C0B9381700}" dt="2023-04-14T06:50:24.109" v="599" actId="27636"/>
          <ac:spMkLst>
            <pc:docMk/>
            <pc:sldMk cId="3146290097" sldId="322"/>
            <ac:spMk id="13" creationId="{E5344273-D3B8-767B-49D2-A71EFB42E110}"/>
          </ac:spMkLst>
        </pc:spChg>
        <pc:picChg chg="add del mod">
          <ac:chgData name="Luise Freese" userId="1e458a82179dfac0" providerId="LiveId" clId="{B3974708-9627-4FFB-B2F3-B8C0B9381700}" dt="2023-04-14T06:21:22.019" v="530" actId="478"/>
          <ac:picMkLst>
            <pc:docMk/>
            <pc:sldMk cId="3146290097" sldId="322"/>
            <ac:picMk id="2" creationId="{713ACB3C-3A8C-DEB0-65DC-A6143BF5B3A7}"/>
          </ac:picMkLst>
        </pc:picChg>
        <pc:picChg chg="del">
          <ac:chgData name="Luise Freese" userId="1e458a82179dfac0" providerId="LiveId" clId="{B3974708-9627-4FFB-B2F3-B8C0B9381700}" dt="2023-04-14T06:20:52.972" v="524" actId="478"/>
          <ac:picMkLst>
            <pc:docMk/>
            <pc:sldMk cId="3146290097" sldId="322"/>
            <ac:picMk id="7" creationId="{7E05D1CD-5B00-85D6-3068-C55D91FB34CF}"/>
          </ac:picMkLst>
        </pc:picChg>
        <pc:picChg chg="add mod">
          <ac:chgData name="Luise Freese" userId="1e458a82179dfac0" providerId="LiveId" clId="{B3974708-9627-4FFB-B2F3-B8C0B9381700}" dt="2023-04-14T06:21:22.457" v="531"/>
          <ac:picMkLst>
            <pc:docMk/>
            <pc:sldMk cId="3146290097" sldId="322"/>
            <ac:picMk id="8" creationId="{59105755-216D-4D5C-2D17-97BA796B5C34}"/>
          </ac:picMkLst>
        </pc:picChg>
      </pc:sldChg>
      <pc:sldChg chg="modSp add mod">
        <pc:chgData name="Luise Freese" userId="1e458a82179dfac0" providerId="LiveId" clId="{B3974708-9627-4FFB-B2F3-B8C0B9381700}" dt="2023-04-14T06:50:28.707" v="601" actId="27636"/>
        <pc:sldMkLst>
          <pc:docMk/>
          <pc:sldMk cId="1456994689" sldId="323"/>
        </pc:sldMkLst>
        <pc:spChg chg="mod">
          <ac:chgData name="Luise Freese" userId="1e458a82179dfac0" providerId="LiveId" clId="{B3974708-9627-4FFB-B2F3-B8C0B9381700}" dt="2023-04-14T06:46:46.784" v="576" actId="108"/>
          <ac:spMkLst>
            <pc:docMk/>
            <pc:sldMk cId="1456994689" sldId="323"/>
            <ac:spMk id="5" creationId="{CE009159-0DEF-4C03-A6BA-22FA2C3CDFE8}"/>
          </ac:spMkLst>
        </pc:spChg>
        <pc:spChg chg="mod">
          <ac:chgData name="Luise Freese" userId="1e458a82179dfac0" providerId="LiveId" clId="{B3974708-9627-4FFB-B2F3-B8C0B9381700}" dt="2023-04-14T06:50:28.707" v="601" actId="27636"/>
          <ac:spMkLst>
            <pc:docMk/>
            <pc:sldMk cId="1456994689" sldId="323"/>
            <ac:spMk id="13" creationId="{E5344273-D3B8-767B-49D2-A71EFB42E110}"/>
          </ac:spMkLst>
        </pc:spChg>
      </pc:sldChg>
      <pc:sldChg chg="addSp delSp modSp add mod delAnim modAnim">
        <pc:chgData name="Luise Freese" userId="1e458a82179dfac0" providerId="LiveId" clId="{B3974708-9627-4FFB-B2F3-B8C0B9381700}" dt="2023-04-25T07:36:14.009" v="2205" actId="1076"/>
        <pc:sldMkLst>
          <pc:docMk/>
          <pc:sldMk cId="218394747" sldId="329"/>
        </pc:sldMkLst>
        <pc:spChg chg="mod">
          <ac:chgData name="Luise Freese" userId="1e458a82179dfac0" providerId="LiveId" clId="{B3974708-9627-4FFB-B2F3-B8C0B9381700}" dt="2023-04-25T07:35:21.174" v="2195" actId="27636"/>
          <ac:spMkLst>
            <pc:docMk/>
            <pc:sldMk cId="218394747" sldId="329"/>
            <ac:spMk id="5" creationId="{CE009159-0DEF-4C03-A6BA-22FA2C3CDFE8}"/>
          </ac:spMkLst>
        </pc:spChg>
        <pc:spChg chg="del mod">
          <ac:chgData name="Luise Freese" userId="1e458a82179dfac0" providerId="LiveId" clId="{B3974708-9627-4FFB-B2F3-B8C0B9381700}" dt="2023-04-25T07:36:02.563" v="2202" actId="478"/>
          <ac:spMkLst>
            <pc:docMk/>
            <pc:sldMk cId="218394747" sldId="329"/>
            <ac:spMk id="13" creationId="{E5344273-D3B8-767B-49D2-A71EFB42E110}"/>
          </ac:spMkLst>
        </pc:spChg>
        <pc:picChg chg="add mod">
          <ac:chgData name="Luise Freese" userId="1e458a82179dfac0" providerId="LiveId" clId="{B3974708-9627-4FFB-B2F3-B8C0B9381700}" dt="2023-04-25T07:36:14.009" v="2205" actId="1076"/>
          <ac:picMkLst>
            <pc:docMk/>
            <pc:sldMk cId="218394747" sldId="329"/>
            <ac:picMk id="2" creationId="{4BBF9406-90AB-B6E7-7F91-657D4469FC38}"/>
          </ac:picMkLst>
        </pc:picChg>
        <pc:picChg chg="mod">
          <ac:chgData name="Luise Freese" userId="1e458a82179dfac0" providerId="LiveId" clId="{B3974708-9627-4FFB-B2F3-B8C0B9381700}" dt="2023-04-25T07:36:09.538" v="2204" actId="1076"/>
          <ac:picMkLst>
            <pc:docMk/>
            <pc:sldMk cId="218394747" sldId="329"/>
            <ac:picMk id="8" creationId="{B494D6B2-322C-4F7B-AEB6-DA8046E8CF63}"/>
          </ac:picMkLst>
        </pc:picChg>
      </pc:sldChg>
      <pc:sldChg chg="new del">
        <pc:chgData name="Luise Freese" userId="1e458a82179dfac0" providerId="LiveId" clId="{B3974708-9627-4FFB-B2F3-B8C0B9381700}" dt="2023-04-25T07:38:41.868" v="2260" actId="47"/>
        <pc:sldMkLst>
          <pc:docMk/>
          <pc:sldMk cId="1743352510" sldId="330"/>
        </pc:sldMkLst>
      </pc:sldChg>
      <pc:sldChg chg="modSp add del mod">
        <pc:chgData name="Luise Freese" userId="1e458a82179dfac0" providerId="LiveId" clId="{B3974708-9627-4FFB-B2F3-B8C0B9381700}" dt="2023-04-25T07:38:12.696" v="2257" actId="47"/>
        <pc:sldMkLst>
          <pc:docMk/>
          <pc:sldMk cId="3494975084" sldId="330"/>
        </pc:sldMkLst>
        <pc:spChg chg="mod">
          <ac:chgData name="Luise Freese" userId="1e458a82179dfac0" providerId="LiveId" clId="{B3974708-9627-4FFB-B2F3-B8C0B9381700}" dt="2023-04-25T07:37:32.492" v="2256" actId="20577"/>
          <ac:spMkLst>
            <pc:docMk/>
            <pc:sldMk cId="3494975084" sldId="330"/>
            <ac:spMk id="2" creationId="{FC645070-C2DA-4454-80C3-D324FCD20755}"/>
          </ac:spMkLst>
        </pc:spChg>
      </pc:sldChg>
      <pc:sldChg chg="addSp delSp modSp add mod modAnim">
        <pc:chgData name="Luise Freese" userId="1e458a82179dfac0" providerId="LiveId" clId="{B3974708-9627-4FFB-B2F3-B8C0B9381700}" dt="2023-04-25T09:22:31.662" v="3628" actId="20577"/>
        <pc:sldMkLst>
          <pc:docMk/>
          <pc:sldMk cId="4212684380" sldId="331"/>
        </pc:sldMkLst>
        <pc:spChg chg="mod">
          <ac:chgData name="Luise Freese" userId="1e458a82179dfac0" providerId="LiveId" clId="{B3974708-9627-4FFB-B2F3-B8C0B9381700}" dt="2023-04-25T09:22:31.662" v="3628" actId="20577"/>
          <ac:spMkLst>
            <pc:docMk/>
            <pc:sldMk cId="4212684380" sldId="331"/>
            <ac:spMk id="2" creationId="{0A1C0D5B-8FCC-4303-8505-4560658EBAEE}"/>
          </ac:spMkLst>
        </pc:spChg>
        <pc:spChg chg="del mod">
          <ac:chgData name="Luise Freese" userId="1e458a82179dfac0" providerId="LiveId" clId="{B3974708-9627-4FFB-B2F3-B8C0B9381700}" dt="2023-04-25T08:23:58.941" v="2440" actId="931"/>
          <ac:spMkLst>
            <pc:docMk/>
            <pc:sldMk cId="4212684380" sldId="331"/>
            <ac:spMk id="3" creationId="{65572273-3812-4C26-9E0D-7247BD009F6D}"/>
          </ac:spMkLst>
        </pc:spChg>
        <pc:picChg chg="add mod">
          <ac:chgData name="Luise Freese" userId="1e458a82179dfac0" providerId="LiveId" clId="{B3974708-9627-4FFB-B2F3-B8C0B9381700}" dt="2023-04-25T08:24:20.746" v="2445" actId="962"/>
          <ac:picMkLst>
            <pc:docMk/>
            <pc:sldMk cId="4212684380" sldId="331"/>
            <ac:picMk id="6" creationId="{341FFC28-E524-9B28-891F-E04467A8E2FE}"/>
          </ac:picMkLst>
        </pc:picChg>
      </pc:sldChg>
      <pc:sldChg chg="modSp add mod modAnim">
        <pc:chgData name="Luise Freese" userId="1e458a82179dfac0" providerId="LiveId" clId="{B3974708-9627-4FFB-B2F3-B8C0B9381700}" dt="2023-04-25T07:47:59.767" v="2439" actId="20577"/>
        <pc:sldMkLst>
          <pc:docMk/>
          <pc:sldMk cId="2086897406" sldId="332"/>
        </pc:sldMkLst>
        <pc:spChg chg="mod">
          <ac:chgData name="Luise Freese" userId="1e458a82179dfac0" providerId="LiveId" clId="{B3974708-9627-4FFB-B2F3-B8C0B9381700}" dt="2023-04-25T07:47:59.767" v="2439" actId="20577"/>
          <ac:spMkLst>
            <pc:docMk/>
            <pc:sldMk cId="2086897406" sldId="332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7:43:13.736" v="2409" actId="20577"/>
          <ac:spMkLst>
            <pc:docMk/>
            <pc:sldMk cId="2086897406" sldId="332"/>
            <ac:spMk id="3" creationId="{65572273-3812-4C26-9E0D-7247BD009F6D}"/>
          </ac:spMkLst>
        </pc:spChg>
      </pc:sldChg>
      <pc:sldChg chg="modSp add mod modAnim">
        <pc:chgData name="Luise Freese" userId="1e458a82179dfac0" providerId="LiveId" clId="{B3974708-9627-4FFB-B2F3-B8C0B9381700}" dt="2023-05-01T20:34:59.248" v="3630" actId="20577"/>
        <pc:sldMkLst>
          <pc:docMk/>
          <pc:sldMk cId="3579456458" sldId="333"/>
        </pc:sldMkLst>
        <pc:spChg chg="mod">
          <ac:chgData name="Luise Freese" userId="1e458a82179dfac0" providerId="LiveId" clId="{B3974708-9627-4FFB-B2F3-B8C0B9381700}" dt="2023-04-25T08:30:29.951" v="2584" actId="20577"/>
          <ac:spMkLst>
            <pc:docMk/>
            <pc:sldMk cId="3579456458" sldId="333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5-01T20:34:59.248" v="3630" actId="20577"/>
          <ac:spMkLst>
            <pc:docMk/>
            <pc:sldMk cId="3579456458" sldId="333"/>
            <ac:spMk id="3" creationId="{65572273-3812-4C26-9E0D-7247BD009F6D}"/>
          </ac:spMkLst>
        </pc:spChg>
      </pc:sldChg>
      <pc:sldChg chg="modSp add mod modAnim">
        <pc:chgData name="Luise Freese" userId="1e458a82179dfac0" providerId="LiveId" clId="{B3974708-9627-4FFB-B2F3-B8C0B9381700}" dt="2023-04-25T08:34:30.309" v="3057" actId="20577"/>
        <pc:sldMkLst>
          <pc:docMk/>
          <pc:sldMk cId="2584792902" sldId="334"/>
        </pc:sldMkLst>
        <pc:spChg chg="mod">
          <ac:chgData name="Luise Freese" userId="1e458a82179dfac0" providerId="LiveId" clId="{B3974708-9627-4FFB-B2F3-B8C0B9381700}" dt="2023-04-25T08:31:03.376" v="2631" actId="20577"/>
          <ac:spMkLst>
            <pc:docMk/>
            <pc:sldMk cId="2584792902" sldId="334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8:34:30.309" v="3057" actId="20577"/>
          <ac:spMkLst>
            <pc:docMk/>
            <pc:sldMk cId="2584792902" sldId="334"/>
            <ac:spMk id="3" creationId="{65572273-3812-4C26-9E0D-7247BD009F6D}"/>
          </ac:spMkLst>
        </pc:spChg>
      </pc:sldChg>
      <pc:sldChg chg="modSp add mod modAnim modNotesTx">
        <pc:chgData name="Luise Freese" userId="1e458a82179dfac0" providerId="LiveId" clId="{B3974708-9627-4FFB-B2F3-B8C0B9381700}" dt="2023-04-25T08:39:16.575" v="3273" actId="20577"/>
        <pc:sldMkLst>
          <pc:docMk/>
          <pc:sldMk cId="1492031677" sldId="335"/>
        </pc:sldMkLst>
        <pc:spChg chg="mod">
          <ac:chgData name="Luise Freese" userId="1e458a82179dfac0" providerId="LiveId" clId="{B3974708-9627-4FFB-B2F3-B8C0B9381700}" dt="2023-04-25T08:34:49.504" v="3079" actId="20577"/>
          <ac:spMkLst>
            <pc:docMk/>
            <pc:sldMk cId="1492031677" sldId="335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8:39:16.575" v="3273" actId="20577"/>
          <ac:spMkLst>
            <pc:docMk/>
            <pc:sldMk cId="1492031677" sldId="335"/>
            <ac:spMk id="3" creationId="{65572273-3812-4C26-9E0D-7247BD009F6D}"/>
          </ac:spMkLst>
        </pc:spChg>
      </pc:sldChg>
      <pc:sldChg chg="modSp add mod">
        <pc:chgData name="Luise Freese" userId="1e458a82179dfac0" providerId="LiveId" clId="{B3974708-9627-4FFB-B2F3-B8C0B9381700}" dt="2023-04-25T08:55:25.257" v="3373"/>
        <pc:sldMkLst>
          <pc:docMk/>
          <pc:sldMk cId="3662786328" sldId="336"/>
        </pc:sldMkLst>
        <pc:spChg chg="mod">
          <ac:chgData name="Luise Freese" userId="1e458a82179dfac0" providerId="LiveId" clId="{B3974708-9627-4FFB-B2F3-B8C0B9381700}" dt="2023-04-25T08:39:40.852" v="3313" actId="20577"/>
          <ac:spMkLst>
            <pc:docMk/>
            <pc:sldMk cId="3662786328" sldId="336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8:55:25.257" v="3373"/>
          <ac:spMkLst>
            <pc:docMk/>
            <pc:sldMk cId="3662786328" sldId="336"/>
            <ac:spMk id="3" creationId="{65572273-3812-4C26-9E0D-7247BD009F6D}"/>
          </ac:spMkLst>
        </pc:spChg>
        <pc:cxnChg chg="mod">
          <ac:chgData name="Luise Freese" userId="1e458a82179dfac0" providerId="LiveId" clId="{B3974708-9627-4FFB-B2F3-B8C0B9381700}" dt="2023-04-25T08:39:46.154" v="3314" actId="1076"/>
          <ac:cxnSpMkLst>
            <pc:docMk/>
            <pc:sldMk cId="3662786328" sldId="336"/>
            <ac:cxnSpMk id="4" creationId="{02166ED8-4F4E-0F70-2DEE-A728C0F595A9}"/>
          </ac:cxnSpMkLst>
        </pc:cxnChg>
      </pc:sldChg>
      <pc:sldChg chg="addSp modSp add mod">
        <pc:chgData name="Luise Freese" userId="1e458a82179dfac0" providerId="LiveId" clId="{B3974708-9627-4FFB-B2F3-B8C0B9381700}" dt="2023-04-25T09:18:28.207" v="3461" actId="1076"/>
        <pc:sldMkLst>
          <pc:docMk/>
          <pc:sldMk cId="4933907" sldId="337"/>
        </pc:sldMkLst>
        <pc:spChg chg="mod">
          <ac:chgData name="Luise Freese" userId="1e458a82179dfac0" providerId="LiveId" clId="{B3974708-9627-4FFB-B2F3-B8C0B9381700}" dt="2023-04-25T08:55:53.887" v="3402" actId="20577"/>
          <ac:spMkLst>
            <pc:docMk/>
            <pc:sldMk cId="4933907" sldId="337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8:56:15.367" v="3420" actId="20577"/>
          <ac:spMkLst>
            <pc:docMk/>
            <pc:sldMk cId="4933907" sldId="337"/>
            <ac:spMk id="3" creationId="{65572273-3812-4C26-9E0D-7247BD009F6D}"/>
          </ac:spMkLst>
        </pc:spChg>
        <pc:picChg chg="add mod">
          <ac:chgData name="Luise Freese" userId="1e458a82179dfac0" providerId="LiveId" clId="{B3974708-9627-4FFB-B2F3-B8C0B9381700}" dt="2023-04-25T09:18:28.207" v="3461" actId="1076"/>
          <ac:picMkLst>
            <pc:docMk/>
            <pc:sldMk cId="4933907" sldId="337"/>
            <ac:picMk id="6" creationId="{2C5C92A3-AFC5-3957-7ACF-42AC2801C458}"/>
          </ac:picMkLst>
        </pc:picChg>
        <pc:cxnChg chg="mod">
          <ac:chgData name="Luise Freese" userId="1e458a82179dfac0" providerId="LiveId" clId="{B3974708-9627-4FFB-B2F3-B8C0B9381700}" dt="2023-04-25T08:55:58.872" v="3403" actId="1076"/>
          <ac:cxnSpMkLst>
            <pc:docMk/>
            <pc:sldMk cId="4933907" sldId="337"/>
            <ac:cxnSpMk id="4" creationId="{02166ED8-4F4E-0F70-2DEE-A728C0F595A9}"/>
          </ac:cxnSpMkLst>
        </pc:cxnChg>
      </pc:sldChg>
      <pc:sldChg chg="addSp delSp modSp add mod ord delAnim modAnim">
        <pc:chgData name="Luise Freese" userId="1e458a82179dfac0" providerId="LiveId" clId="{B3974708-9627-4FFB-B2F3-B8C0B9381700}" dt="2023-04-25T09:16:25.257" v="3455"/>
        <pc:sldMkLst>
          <pc:docMk/>
          <pc:sldMk cId="3067649109" sldId="338"/>
        </pc:sldMkLst>
        <pc:spChg chg="mod">
          <ac:chgData name="Luise Freese" userId="1e458a82179dfac0" providerId="LiveId" clId="{B3974708-9627-4FFB-B2F3-B8C0B9381700}" dt="2023-04-25T08:56:43.293" v="3446" actId="20577"/>
          <ac:spMkLst>
            <pc:docMk/>
            <pc:sldMk cId="3067649109" sldId="338"/>
            <ac:spMk id="2" creationId="{0A1C0D5B-8FCC-4303-8505-4560658EBAEE}"/>
          </ac:spMkLst>
        </pc:spChg>
        <pc:spChg chg="del mod">
          <ac:chgData name="Luise Freese" userId="1e458a82179dfac0" providerId="LiveId" clId="{B3974708-9627-4FFB-B2F3-B8C0B9381700}" dt="2023-04-25T09:13:59.604" v="3448" actId="22"/>
          <ac:spMkLst>
            <pc:docMk/>
            <pc:sldMk cId="3067649109" sldId="338"/>
            <ac:spMk id="3" creationId="{65572273-3812-4C26-9E0D-7247BD009F6D}"/>
          </ac:spMkLst>
        </pc:spChg>
        <pc:picChg chg="add mod ord">
          <ac:chgData name="Luise Freese" userId="1e458a82179dfac0" providerId="LiveId" clId="{B3974708-9627-4FFB-B2F3-B8C0B9381700}" dt="2023-04-25T09:14:03.036" v="3449" actId="1076"/>
          <ac:picMkLst>
            <pc:docMk/>
            <pc:sldMk cId="3067649109" sldId="338"/>
            <ac:picMk id="6" creationId="{E1548897-7522-CBE7-FBAE-A0BDFBC8863F}"/>
          </ac:picMkLst>
        </pc:picChg>
      </pc:sldChg>
      <pc:sldChg chg="new del">
        <pc:chgData name="Luise Freese" userId="1e458a82179dfac0" providerId="LiveId" clId="{B3974708-9627-4FFB-B2F3-B8C0B9381700}" dt="2023-04-25T08:56:28.746" v="3422" actId="680"/>
        <pc:sldMkLst>
          <pc:docMk/>
          <pc:sldMk cId="3959985542" sldId="338"/>
        </pc:sldMkLst>
      </pc:sldChg>
      <pc:sldChg chg="delSp modSp add mod">
        <pc:chgData name="Luise Freese" userId="1e458a82179dfac0" providerId="LiveId" clId="{B3974708-9627-4FFB-B2F3-B8C0B9381700}" dt="2023-04-25T09:19:50.519" v="3506" actId="1076"/>
        <pc:sldMkLst>
          <pc:docMk/>
          <pc:sldMk cId="3835448089" sldId="339"/>
        </pc:sldMkLst>
        <pc:spChg chg="mod">
          <ac:chgData name="Luise Freese" userId="1e458a82179dfac0" providerId="LiveId" clId="{B3974708-9627-4FFB-B2F3-B8C0B9381700}" dt="2023-04-25T09:18:53.632" v="3471" actId="20577"/>
          <ac:spMkLst>
            <pc:docMk/>
            <pc:sldMk cId="3835448089" sldId="339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9:19:40.282" v="3504" actId="108"/>
          <ac:spMkLst>
            <pc:docMk/>
            <pc:sldMk cId="3835448089" sldId="339"/>
            <ac:spMk id="3" creationId="{65572273-3812-4C26-9E0D-7247BD009F6D}"/>
          </ac:spMkLst>
        </pc:spChg>
        <pc:picChg chg="del">
          <ac:chgData name="Luise Freese" userId="1e458a82179dfac0" providerId="LiveId" clId="{B3974708-9627-4FFB-B2F3-B8C0B9381700}" dt="2023-04-25T09:19:43.360" v="3505" actId="478"/>
          <ac:picMkLst>
            <pc:docMk/>
            <pc:sldMk cId="3835448089" sldId="339"/>
            <ac:picMk id="6" creationId="{2C5C92A3-AFC5-3957-7ACF-42AC2801C458}"/>
          </ac:picMkLst>
        </pc:picChg>
        <pc:cxnChg chg="mod">
          <ac:chgData name="Luise Freese" userId="1e458a82179dfac0" providerId="LiveId" clId="{B3974708-9627-4FFB-B2F3-B8C0B9381700}" dt="2023-04-25T09:19:50.519" v="3506" actId="1076"/>
          <ac:cxnSpMkLst>
            <pc:docMk/>
            <pc:sldMk cId="3835448089" sldId="339"/>
            <ac:cxnSpMk id="4" creationId="{02166ED8-4F4E-0F70-2DEE-A728C0F595A9}"/>
          </ac:cxnSpMkLst>
        </pc:cxnChg>
      </pc:sldChg>
      <pc:sldChg chg="modSp add mod">
        <pc:chgData name="Luise Freese" userId="1e458a82179dfac0" providerId="LiveId" clId="{B3974708-9627-4FFB-B2F3-B8C0B9381700}" dt="2023-04-25T09:20:38.192" v="3565" actId="20577"/>
        <pc:sldMkLst>
          <pc:docMk/>
          <pc:sldMk cId="2550158523" sldId="340"/>
        </pc:sldMkLst>
        <pc:spChg chg="mod">
          <ac:chgData name="Luise Freese" userId="1e458a82179dfac0" providerId="LiveId" clId="{B3974708-9627-4FFB-B2F3-B8C0B9381700}" dt="2023-04-25T09:20:08.370" v="3557" actId="20577"/>
          <ac:spMkLst>
            <pc:docMk/>
            <pc:sldMk cId="2550158523" sldId="340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9:20:38.192" v="3565" actId="20577"/>
          <ac:spMkLst>
            <pc:docMk/>
            <pc:sldMk cId="2550158523" sldId="340"/>
            <ac:spMk id="3" creationId="{65572273-3812-4C26-9E0D-7247BD009F6D}"/>
          </ac:spMkLst>
        </pc:spChg>
        <pc:cxnChg chg="mod">
          <ac:chgData name="Luise Freese" userId="1e458a82179dfac0" providerId="LiveId" clId="{B3974708-9627-4FFB-B2F3-B8C0B9381700}" dt="2023-04-25T09:20:12.832" v="3558" actId="1076"/>
          <ac:cxnSpMkLst>
            <pc:docMk/>
            <pc:sldMk cId="2550158523" sldId="340"/>
            <ac:cxnSpMk id="4" creationId="{02166ED8-4F4E-0F70-2DEE-A728C0F595A9}"/>
          </ac:cxnSpMkLst>
        </pc:cxnChg>
      </pc:sldChg>
      <pc:sldChg chg="addSp modSp add mod">
        <pc:chgData name="Luise Freese" userId="1e458a82179dfac0" providerId="LiveId" clId="{B3974708-9627-4FFB-B2F3-B8C0B9381700}" dt="2023-04-25T09:22:16.252" v="3608" actId="14100"/>
        <pc:sldMkLst>
          <pc:docMk/>
          <pc:sldMk cId="1777571636" sldId="341"/>
        </pc:sldMkLst>
        <pc:spChg chg="mod">
          <ac:chgData name="Luise Freese" userId="1e458a82179dfac0" providerId="LiveId" clId="{B3974708-9627-4FFB-B2F3-B8C0B9381700}" dt="2023-04-25T09:21:30.476" v="3597" actId="20577"/>
          <ac:spMkLst>
            <pc:docMk/>
            <pc:sldMk cId="1777571636" sldId="341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9:21:57.702" v="3602"/>
          <ac:spMkLst>
            <pc:docMk/>
            <pc:sldMk cId="1777571636" sldId="341"/>
            <ac:spMk id="3" creationId="{65572273-3812-4C26-9E0D-7247BD009F6D}"/>
          </ac:spMkLst>
        </pc:spChg>
        <pc:picChg chg="add mod">
          <ac:chgData name="Luise Freese" userId="1e458a82179dfac0" providerId="LiveId" clId="{B3974708-9627-4FFB-B2F3-B8C0B9381700}" dt="2023-04-25T09:22:16.252" v="3608" actId="14100"/>
          <ac:picMkLst>
            <pc:docMk/>
            <pc:sldMk cId="1777571636" sldId="341"/>
            <ac:picMk id="6" creationId="{B818EF6B-E37C-3E83-B746-3DAE6EB321AD}"/>
          </ac:picMkLst>
        </pc:picChg>
        <pc:cxnChg chg="mod">
          <ac:chgData name="Luise Freese" userId="1e458a82179dfac0" providerId="LiveId" clId="{B3974708-9627-4FFB-B2F3-B8C0B9381700}" dt="2023-04-25T09:21:35.446" v="3598" actId="1076"/>
          <ac:cxnSpMkLst>
            <pc:docMk/>
            <pc:sldMk cId="1777571636" sldId="341"/>
            <ac:cxnSpMk id="4" creationId="{02166ED8-4F4E-0F70-2DEE-A728C0F595A9}"/>
          </ac:cxnSpMkLst>
        </pc:cxnChg>
      </pc:sldChg>
      <pc:sldMasterChg chg="del delSldLayout">
        <pc:chgData name="Luise Freese" userId="1e458a82179dfac0" providerId="LiveId" clId="{B3974708-9627-4FFB-B2F3-B8C0B9381700}" dt="2023-04-23T10:19:13.206" v="623" actId="700"/>
        <pc:sldMasterMkLst>
          <pc:docMk/>
          <pc:sldMasterMk cId="2460954070" sldId="2147483660"/>
        </pc:sldMasterMkLst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646E5-FB21-49F1-8D7C-8662B047235C}" type="datetimeFigureOut">
              <a:rPr lang="en-DE" smtClean="0"/>
              <a:t>01/05/2023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743B3-2763-4361-A68C-9FE3E39E0A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98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apps/maker/canvas-apps/execution-phases-data-flow#data-call-flow-with-microsoft-datavers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to always show when in break or when attendees do an exercise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8778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 </a:t>
            </a:r>
            <a:r>
              <a:rPr lang="en-GB" b="0" i="0">
                <a:effectLst/>
                <a:latin typeface="Segoe UI" panose="020B0502040204020203" pitchFamily="34" charset="0"/>
              </a:rPr>
              <a:t>To turn on the explicit column selection feature on the canvas app, go to </a:t>
            </a:r>
            <a:r>
              <a:rPr lang="en-GB" b="1" i="0">
                <a:effectLst/>
                <a:latin typeface="Segoe UI" panose="020B0502040204020203" pitchFamily="34" charset="0"/>
              </a:rPr>
              <a:t>Settings</a:t>
            </a:r>
            <a:r>
              <a:rPr lang="en-GB" b="0" i="0">
                <a:effectLst/>
                <a:latin typeface="Segoe UI" panose="020B0502040204020203" pitchFamily="34" charset="0"/>
              </a:rPr>
              <a:t> &gt; </a:t>
            </a:r>
            <a:r>
              <a:rPr lang="en-GB" b="1" i="0">
                <a:effectLst/>
                <a:latin typeface="Segoe UI" panose="020B0502040204020203" pitchFamily="34" charset="0"/>
              </a:rPr>
              <a:t>Upcoming features</a:t>
            </a:r>
            <a:r>
              <a:rPr lang="en-GB" b="0" i="0">
                <a:effectLst/>
                <a:latin typeface="Segoe UI" panose="020B0502040204020203" pitchFamily="34" charset="0"/>
              </a:rPr>
              <a:t> &gt; </a:t>
            </a:r>
            <a:r>
              <a:rPr lang="en-GB" b="1" i="0">
                <a:effectLst/>
                <a:latin typeface="Segoe UI" panose="020B0502040204020203" pitchFamily="34" charset="0"/>
              </a:rPr>
              <a:t>Preview</a:t>
            </a:r>
            <a:r>
              <a:rPr lang="en-GB" b="0" i="0">
                <a:effectLst/>
                <a:latin typeface="Segoe UI" panose="020B0502040204020203" pitchFamily="34" charset="0"/>
              </a:rPr>
              <a:t>, and then turn on the </a:t>
            </a:r>
            <a:r>
              <a:rPr lang="en-GB" b="1" i="0">
                <a:effectLst/>
                <a:latin typeface="Segoe UI" panose="020B0502040204020203" pitchFamily="34" charset="0"/>
              </a:rPr>
              <a:t>Explicit column selection</a:t>
            </a:r>
            <a:r>
              <a:rPr lang="en-GB" b="0" i="0">
                <a:effectLst/>
                <a:latin typeface="Segoe UI" panose="020B0502040204020203" pitchFamily="34" charset="0"/>
              </a:rPr>
              <a:t> toggle.</a:t>
            </a:r>
            <a:endParaRPr lang="en-GB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488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Some of your data or API calls will be expensive or time-consuming. Long execution times will affect your perceived performance. Here are some tips: </a:t>
            </a:r>
          </a:p>
          <a:p>
            <a:pPr lvl="1"/>
            <a:r>
              <a:rPr lang="en-GB"/>
              <a:t>Current screen, </a:t>
            </a:r>
            <a:r>
              <a:rPr lang="en-GB" err="1"/>
              <a:t>OnSelect</a:t>
            </a:r>
            <a:r>
              <a:rPr lang="en-GB"/>
              <a:t> of a button: Navigate(</a:t>
            </a:r>
            <a:r>
              <a:rPr lang="en-GB" err="1"/>
              <a:t>TheNextScreen</a:t>
            </a:r>
            <a:r>
              <a:rPr lang="en-GB"/>
              <a:t>)</a:t>
            </a:r>
          </a:p>
          <a:p>
            <a:pPr lvl="1"/>
            <a:r>
              <a:rPr lang="en-GB" err="1"/>
              <a:t>NextScreen</a:t>
            </a:r>
            <a:r>
              <a:rPr lang="en-GB"/>
              <a:t>, </a:t>
            </a:r>
            <a:r>
              <a:rPr lang="en-GB" err="1"/>
              <a:t>OnVisibleThen</a:t>
            </a:r>
            <a:r>
              <a:rPr lang="en-GB"/>
              <a:t>, on the next screen make the calls in the </a:t>
            </a:r>
            <a:r>
              <a:rPr lang="en-GB" err="1"/>
              <a:t>OnVisible</a:t>
            </a:r>
            <a:r>
              <a:rPr lang="en-GB"/>
              <a:t> property.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5371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Some of your data or API calls will be expensive or time-consuming. Long execution times will affect your perceived performance. Here are some tips: </a:t>
            </a:r>
          </a:p>
          <a:p>
            <a:pPr lvl="1"/>
            <a:r>
              <a:rPr lang="en-GB"/>
              <a:t>Current screen, </a:t>
            </a:r>
            <a:r>
              <a:rPr lang="en-GB" err="1"/>
              <a:t>OnSelect</a:t>
            </a:r>
            <a:r>
              <a:rPr lang="en-GB"/>
              <a:t> of a button: Navigate(</a:t>
            </a:r>
            <a:r>
              <a:rPr lang="en-GB" err="1"/>
              <a:t>TheNextScreen</a:t>
            </a:r>
            <a:r>
              <a:rPr lang="en-GB"/>
              <a:t>)</a:t>
            </a:r>
          </a:p>
          <a:p>
            <a:pPr lvl="1"/>
            <a:r>
              <a:rPr lang="en-GB" err="1"/>
              <a:t>NextScreen</a:t>
            </a:r>
            <a:r>
              <a:rPr lang="en-GB"/>
              <a:t>, </a:t>
            </a:r>
            <a:r>
              <a:rPr lang="en-GB" err="1"/>
              <a:t>OnVisibleThen</a:t>
            </a:r>
            <a:r>
              <a:rPr lang="en-GB"/>
              <a:t>, on the next screen make the calls in the </a:t>
            </a:r>
            <a:r>
              <a:rPr lang="en-GB" err="1"/>
              <a:t>OnVisible</a:t>
            </a:r>
            <a:r>
              <a:rPr lang="en-GB"/>
              <a:t> property.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065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7123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7626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783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0469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63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414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Mandatory this is us slide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7460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3E3E3E"/>
                </a:solidFill>
                <a:effectLst/>
                <a:latin typeface="PT Sans" panose="020B0503020203020204" pitchFamily="34" charset="0"/>
              </a:rPr>
              <a:t>The average time a person will wait for a web page to load before leaving is 3 seconds – same applies to apps</a:t>
            </a:r>
          </a:p>
          <a:p>
            <a:endParaRPr lang="en-GB" b="0" i="0">
              <a:solidFill>
                <a:srgbClr val="3E3E3E"/>
              </a:solidFill>
              <a:effectLst/>
              <a:latin typeface="PT Sans" panose="020B05030202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Lack of performance is usually a result from bad coding practices and poor design choices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Performance is a result 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9771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Limit data connections</a:t>
            </a:r>
          </a:p>
          <a:p>
            <a:pPr lvl="1"/>
            <a:r>
              <a:rPr lang="en-GB">
                <a:solidFill>
                  <a:srgbClr val="171717"/>
                </a:solidFill>
                <a:latin typeface="Segoe UI" panose="020B0502040204020203" pitchFamily="34" charset="0"/>
              </a:rPr>
              <a:t>The more, the worse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Limit the number of controls</a:t>
            </a:r>
          </a:p>
          <a:p>
            <a:pPr lvl="1"/>
            <a:r>
              <a:rPr lang="en-GB">
                <a:solidFill>
                  <a:srgbClr val="171717"/>
                </a:solidFill>
                <a:latin typeface="Segoe UI" panose="020B0502040204020203" pitchFamily="34" charset="0"/>
              </a:rPr>
              <a:t>Components FTW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Optimize the </a:t>
            </a:r>
            <a:r>
              <a:rPr lang="en-GB" sz="2400" err="1">
                <a:solidFill>
                  <a:srgbClr val="171717"/>
                </a:solidFill>
                <a:latin typeface="Segoe UI" panose="020B0502040204020203" pitchFamily="34" charset="0"/>
              </a:rPr>
              <a:t>OnStart</a:t>
            </a: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 property</a:t>
            </a:r>
          </a:p>
          <a:p>
            <a:pPr lvl="1"/>
            <a:r>
              <a:rPr lang="en-GB" err="1">
                <a:solidFill>
                  <a:srgbClr val="171717"/>
                </a:solidFill>
                <a:latin typeface="Segoe UI" panose="020B0502040204020203" pitchFamily="34" charset="0"/>
              </a:rPr>
              <a:t>ClearCollect</a:t>
            </a:r>
            <a:endParaRPr lang="en-GB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GB">
                <a:solidFill>
                  <a:srgbClr val="171717"/>
                </a:solidFill>
                <a:latin typeface="Segoe UI" panose="020B0502040204020203" pitchFamily="34" charset="0"/>
              </a:rPr>
              <a:t>Concurrent</a:t>
            </a:r>
          </a:p>
          <a:p>
            <a:pPr lvl="1"/>
            <a:r>
              <a:rPr lang="en-GB">
                <a:solidFill>
                  <a:srgbClr val="171717"/>
                </a:solidFill>
                <a:latin typeface="Segoe UI" panose="020B0502040204020203" pitchFamily="34" charset="0"/>
              </a:rPr>
              <a:t>Use </a:t>
            </a:r>
            <a:r>
              <a:rPr lang="en-GB" err="1">
                <a:solidFill>
                  <a:srgbClr val="171717"/>
                </a:solidFill>
                <a:latin typeface="Segoe UI" panose="020B0502040204020203" pitchFamily="34" charset="0"/>
              </a:rPr>
              <a:t>App.StartScreen</a:t>
            </a:r>
            <a:endParaRPr lang="en-GB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Cache lookup data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141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canvas app execution phases and data call flow - Power Apps | Microsoft Docs</a:t>
            </a:r>
            <a:endParaRPr lang="en-GB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58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Understanding how OData requests travel in canvas apps can help you to optimize your canvas app performance and your back-end data sources:</a:t>
            </a:r>
          </a:p>
          <a:p>
            <a:r>
              <a:rPr lang="en-GB"/>
              <a:t>Data request travels several server-side layers until it reaches the target data source (such as Azure SQL or SharePoint), then it returns data to the client.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781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Understanding how OData requests travel in canvas apps can help you to optimize your canvas app performance and your back-end data sources:</a:t>
            </a:r>
          </a:p>
          <a:p>
            <a:r>
              <a:rPr lang="en-GB"/>
              <a:t>Data request travels several server-side layers until it reaches the target data source (such as Azure SQL or SharePoint), then it returns data to the client.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984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8331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064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E7F2-E99E-6D23-64C2-213CA5FC3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CB8FD-4D82-AADC-1935-4E98ACF1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B46DC-90EE-C46D-C8B3-E91EE895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72EC2-4C0D-FA8C-1D9B-7D75066C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E5614-9037-2458-15A0-1CE02B87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29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7A4E-5184-D952-9125-8B134890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05846-C106-9009-F1A6-64292B9AD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FA8E5-C08B-3C52-3C0C-386AEC6B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88A4-5819-1526-AF6E-E1E6DAD7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BCCD-8CF1-CA75-DAEF-CF0B1A98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1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10F7C-45D1-3BF7-0C7E-CF65B2A66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FA1EB-7FBF-400B-327E-C2149DBB8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6236B-AB77-3F40-647C-48E0AE1F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D3590-36D6-7BED-ED06-D79DF4FA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1715F-F793-350A-55C8-139FCB57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91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C420-911B-E356-A46E-7DFEFB48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CCBE-B1B6-0990-3AA9-343DAC36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DF5C-8398-04AB-EA24-31A68B0E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B95A-EEF5-A85B-2AAA-1D5019FF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DF94-0BCE-72FF-11CF-D7368DD7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60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6CC-7280-F895-EA02-E7724E13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E2505-3DE1-DACD-BAF8-063D3C37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70144-BA75-CC5B-D82A-0FB3724D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37AD-576E-846C-E245-1C2F18021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5F29-6ADF-0766-8D41-40470481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27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1284-D712-95CD-6773-D0081485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B818-92D5-5A80-75C5-103333ED4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553D9-109B-38A8-70CD-A228C9B78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ADFFF-EC7A-00AD-C98E-8C95C916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D909-C7E5-EA9D-711E-D530DA87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BD5B-1A9A-3CBC-E176-0CD74217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04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4F7D-B78E-0E18-94C1-E6673E44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8362-1AB6-99B4-92C6-CA65FF0A0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47EA5-8157-AFD3-C266-BB68B76D6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F0EBE-D02D-3E6B-1D57-A2425A9C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F49E9A-A3FE-90C4-B88D-BBADF1011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41879F-5945-93FA-ECE6-BD99EDF6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76C3A-228E-DA27-E547-FD032DF9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285D3-9FD2-F77E-7E17-FFCBFBAA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23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6541-FA71-7322-630E-3CC6254E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EA89-3D53-7EA6-D298-4E0F208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C1973-7D89-2B79-2835-28B7A2A1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FB1F9-F3BC-24FE-2357-AA2AF72E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89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F353E-86DF-E8E6-DEC7-4FDBAD3F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AC8CA-2B50-33E8-82D4-AD24F4DE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15B40-DCC0-2379-BBA0-6FBADB71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66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88F5-CA5F-C655-D07E-CC72A358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2DF60-07D3-F111-3376-FBE30063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BB4A-C3A5-E66D-396D-DA8877607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D0E95-119A-8A66-F825-FEFDBDBB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BB3D-AB1A-558C-6689-47374DA5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6239-4FD6-0014-025D-99C7AEF0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32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03C8-4FCB-DCB3-E5CF-544A7767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F8DA6-8B8A-32E0-4BA2-F9707BE7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B0EA9-9506-8009-C7EB-01F0757E8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544B2-A98E-5FA0-AF92-818093E7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FA895-6BF8-2D5A-B5BF-5EC7307E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6655E-6A84-0613-0F50-2008FF9D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7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472F2-4248-F855-83A7-33BF0405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C3D77-07F4-6BAC-07A7-9AAE0517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E9E3E-DC86-412E-65A6-70B3BB1F1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D41A7-CEAC-433E-A651-20FFC197663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2F1B5-8BB2-ADBD-093D-F44979CA3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833FB-DA24-5C5A-72C4-1F43A8693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5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reepngimg.com/png/36853-hand-emoji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ors.c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29.sv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iddarth.design/inclusive-a-microsoft-design-toolkit-1f86018b2691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62D8-F526-04B6-54F4-10890F9B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the tutorial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7B10-1BBA-3FA9-871D-FE2CFBA94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Housekeeping (breaks)</a:t>
            </a:r>
          </a:p>
          <a:p>
            <a:r>
              <a:rPr lang="en-US"/>
              <a:t>Important links</a:t>
            </a:r>
          </a:p>
          <a:p>
            <a:pPr marL="0" indent="0">
              <a:buNone/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133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FE2CC-5A7A-1B57-347E-4D48F8863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b="755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A82F1F-F543-B5EA-2C19-067E6F7E7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Understand how data flows</a:t>
            </a:r>
          </a:p>
        </p:txBody>
      </p:sp>
    </p:spTree>
    <p:extLst>
      <p:ext uri="{BB962C8B-B14F-4D97-AF65-F5344CB8AC3E}">
        <p14:creationId xmlns:p14="http://schemas.microsoft.com/office/powerpoint/2010/main" val="144654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25C74C-6730-F935-1809-6B8A8FA4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Typical data call flow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9FED8C-72A2-F11A-FF12-4BE0F04F2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Data request travels several server-side layers until it reaches the target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Then it returns data to the client, passing again these layers</a:t>
            </a: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C256C85F-1BE0-4A91-B445-D411C6EDC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6172200" y="2408763"/>
            <a:ext cx="5181600" cy="31850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68903-23F2-A1E4-87C6-8075933B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33" y="1362872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25C74C-6730-F935-1809-6B8A8FA4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Typical data call flow</a:t>
            </a:r>
          </a:p>
        </p:txBody>
      </p:sp>
      <p:pic>
        <p:nvPicPr>
          <p:cNvPr id="4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C256C85F-1BE0-4A91-B445-D411C6EDC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0" y="-331102"/>
            <a:ext cx="12191999" cy="74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20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325D5ED-4960-B773-6C46-4F4415D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81426" cy="1325563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Data call flow with on-prem data gateway</a:t>
            </a:r>
            <a:endParaRPr lang="en-US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226CD5-2167-6FD2-CCD6-5356A8FDE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Slowest option</a:t>
            </a: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Data needs to travel through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APIM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the connector,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the data gateway</a:t>
            </a:r>
          </a:p>
          <a:p>
            <a:pPr marL="269875" indent="0">
              <a:buNone/>
            </a:pPr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to the data source  - and then back</a:t>
            </a:r>
          </a:p>
          <a:p>
            <a:endParaRPr lang="en-US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Tipp: Consider to move on-prem data to cloud</a:t>
            </a:r>
          </a:p>
        </p:txBody>
      </p:sp>
      <p:pic>
        <p:nvPicPr>
          <p:cNvPr id="5" name="Picture 2" descr="Data call flow for an on-premises data gateway.">
            <a:extLst>
              <a:ext uri="{FF2B5EF4-FFF2-40B4-BE49-F238E27FC236}">
                <a16:creationId xmlns:a16="http://schemas.microsoft.com/office/drawing/2014/main" id="{D9B3EFE6-0641-4EAF-A2C3-EC91A0A43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6172200" y="2188874"/>
            <a:ext cx="5181600" cy="3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65FDC-1BC8-6189-6F29-DC7E03AF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66" y="1376797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ata call flow for an on-premises data gateway.">
            <a:extLst>
              <a:ext uri="{FF2B5EF4-FFF2-40B4-BE49-F238E27FC236}">
                <a16:creationId xmlns:a16="http://schemas.microsoft.com/office/drawing/2014/main" id="{D9B3EFE6-0641-4EAF-A2C3-EC91A0A43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0" y="-271888"/>
            <a:ext cx="12192000" cy="85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0EDD-F22E-454B-A374-4FFD810E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Data call flow with Microsoft Dataverse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991646E-87A5-CFDC-03BD-24D881559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Connect directly without passing through Azure API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no connector, no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Fastest option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2" descr="Data call flow with Microsoft Dataverse.">
            <a:extLst>
              <a:ext uri="{FF2B5EF4-FFF2-40B4-BE49-F238E27FC236}">
                <a16:creationId xmlns:a16="http://schemas.microsoft.com/office/drawing/2014/main" id="{D5F9EFDD-17D0-47AA-B4B6-D2CE6BF1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000" y="1825625"/>
            <a:ext cx="4454000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C91383-2D98-B47E-6C10-AB8FFE149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16" y="1362873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ata call flow with Microsoft Dataverse.">
            <a:extLst>
              <a:ext uri="{FF2B5EF4-FFF2-40B4-BE49-F238E27FC236}">
                <a16:creationId xmlns:a16="http://schemas.microsoft.com/office/drawing/2014/main" id="{D5F9EFDD-17D0-47AA-B4B6-D2CE6BF1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157" y="-268063"/>
            <a:ext cx="8080226" cy="78939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5499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5998043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Excel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344273-D3B8-767B-49D2-A71EFB42E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975" y="1869240"/>
            <a:ext cx="5998043" cy="2588458"/>
          </a:xfr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Just don’t. Your </a:t>
            </a:r>
            <a:r>
              <a:rPr lang="en-US" sz="4500" err="1">
                <a:solidFill>
                  <a:prstClr val="white"/>
                </a:solidFill>
                <a:latin typeface="Euclid Circular B" panose="020B0804000000000000" pitchFamily="34" charset="0"/>
              </a:rPr>
              <a:t>datasource</a:t>
            </a:r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 shouldn’t be a spreadsheet</a:t>
            </a:r>
          </a:p>
          <a:p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Issues:</a:t>
            </a:r>
          </a:p>
          <a:p>
            <a:pPr lvl="1"/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File needs to be in your OneDrive</a:t>
            </a:r>
          </a:p>
          <a:p>
            <a:pPr lvl="1"/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Table can’t have any formulas</a:t>
            </a:r>
          </a:p>
          <a:p>
            <a:pPr lvl="1"/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App can’t be used if the file is opened (it’s locked)</a:t>
            </a:r>
          </a:p>
          <a:p>
            <a:pPr lvl="1"/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No delegation – which means heavy data processing is done in the app – which makes it slow</a:t>
            </a:r>
          </a:p>
          <a:p>
            <a:pPr marL="0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  <p:pic>
        <p:nvPicPr>
          <p:cNvPr id="8" name="Content Placeholder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9105755-216D-4D5C-2D17-97BA796B5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308254"/>
            <a:ext cx="4562263" cy="42414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629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5998043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SharePoint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344273-D3B8-767B-49D2-A71EFB42E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975" y="1869240"/>
            <a:ext cx="5998043" cy="258845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Issues with 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complex column types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attached files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large lists (items)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many columns</a:t>
            </a:r>
          </a:p>
          <a:p>
            <a:pPr marL="0"/>
            <a:endParaRPr lang="en-US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Tipp: Turn on explicit column selection</a:t>
            </a:r>
          </a:p>
          <a:p>
            <a:pPr marL="0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  <p:pic>
        <p:nvPicPr>
          <p:cNvPr id="2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713ACB3C-3A8C-DEB0-65DC-A6143BF5B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201326"/>
            <a:ext cx="4562263" cy="4455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99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63E861-9C4E-4105-9FF3-AC88B5C0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SharePoint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E68555-67E3-2ECE-0C1E-FA171F27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Tipp: Turn on explicit column selection</a:t>
            </a:r>
            <a:endParaRPr lang="en-US">
              <a:solidFill>
                <a:prstClr val="white"/>
              </a:solidFill>
              <a:latin typeface="Euclid Circular B" panose="020B08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DD05B-3E87-22E9-2320-A24918982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17E3C-249B-D175-4C37-BE93260B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317" y="-43631"/>
            <a:ext cx="7171951" cy="6901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9BD2D3-5F14-29EA-EF92-BC53B561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28851"/>
            <a:ext cx="4172292" cy="2690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F687D-85C8-7051-ED0F-1112F9AB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69" y="1358470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08C6-D3E7-1C2F-64D2-0619F03F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90488"/>
            <a:ext cx="10350500" cy="1145381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Euclid Circular B"/>
                <a:cs typeface="+mn-cs"/>
              </a:rPr>
              <a:t>About us</a:t>
            </a:r>
            <a:endParaRPr lang="en-DE" sz="4000">
              <a:solidFill>
                <a:schemeClr val="bg1"/>
              </a:solidFill>
              <a:latin typeface="Euclid Circular B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E11E4-CB70-BBFE-1067-C59C8FBE9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851275" cy="4811712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Euclid Circular B"/>
                <a:ea typeface="+mj-ea"/>
              </a:rPr>
              <a:t>Independent M365 &amp; </a:t>
            </a:r>
            <a:br>
              <a:rPr lang="en-US" sz="1600" dirty="0">
                <a:solidFill>
                  <a:schemeClr val="bg1"/>
                </a:solidFill>
                <a:latin typeface="Euclid Circular B"/>
                <a:ea typeface="+mj-ea"/>
              </a:rPr>
            </a:br>
            <a:r>
              <a:rPr lang="en-US" sz="1600" dirty="0">
                <a:solidFill>
                  <a:schemeClr val="bg1"/>
                </a:solidFill>
                <a:latin typeface="Euclid Circular B"/>
                <a:ea typeface="+mj-ea"/>
              </a:rPr>
              <a:t>Power Platform consultant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Euclid Circular B"/>
                <a:ea typeface="+mj-ea"/>
              </a:rPr>
              <a:t>Dual MVP in M365 Development &amp; Business 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Euclid Circular B"/>
                <a:ea typeface="+mj-ea"/>
              </a:rPr>
              <a:t>M365princess.com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Euclid Circular B"/>
                <a:ea typeface="+mj-ea"/>
              </a:rPr>
              <a:t>Loves community, stickers, the number 42</a:t>
            </a:r>
          </a:p>
          <a:p>
            <a:endParaRPr lang="en-US" sz="1600" b="0" dirty="0">
              <a:solidFill>
                <a:schemeClr val="bg1"/>
              </a:solidFill>
              <a:latin typeface="Euclid Circular B"/>
              <a:ea typeface="+mj-ea"/>
            </a:endParaRPr>
          </a:p>
        </p:txBody>
      </p:sp>
      <p:pic>
        <p:nvPicPr>
          <p:cNvPr id="9" name="Content Placeholder 8" descr="A picture containing person, indoor, wall, smiling">
            <a:extLst>
              <a:ext uri="{FF2B5EF4-FFF2-40B4-BE49-F238E27FC236}">
                <a16:creationId xmlns:a16="http://schemas.microsoft.com/office/drawing/2014/main" id="{034A026A-27F8-3802-27FC-22A9540D49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724026"/>
            <a:ext cx="1998663" cy="19986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8B05DE7-3873-DF5A-A00C-EF8B90A403C9}"/>
              </a:ext>
            </a:extLst>
          </p:cNvPr>
          <p:cNvSpPr txBox="1">
            <a:spLocks/>
          </p:cNvSpPr>
          <p:nvPr/>
        </p:nvSpPr>
        <p:spPr>
          <a:xfrm>
            <a:off x="774699" y="82391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>
                <a:solidFill>
                  <a:schemeClr val="bg1"/>
                </a:solidFill>
                <a:latin typeface="Euclid Circular B"/>
                <a:ea typeface="+mj-ea"/>
              </a:rPr>
              <a:t>Luise Freese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821F9-EC98-4962-39E9-9572050F569E}"/>
              </a:ext>
            </a:extLst>
          </p:cNvPr>
          <p:cNvCxnSpPr>
            <a:cxnSpLocks/>
          </p:cNvCxnSpPr>
          <p:nvPr/>
        </p:nvCxnSpPr>
        <p:spPr>
          <a:xfrm flipH="1">
            <a:off x="836612" y="952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5AA4C77-93AF-CBC9-50D3-0DD7839C6CA3}"/>
              </a:ext>
            </a:extLst>
          </p:cNvPr>
          <p:cNvSpPr txBox="1">
            <a:spLocks/>
          </p:cNvSpPr>
          <p:nvPr/>
        </p:nvSpPr>
        <p:spPr>
          <a:xfrm>
            <a:off x="6516000" y="1809991"/>
            <a:ext cx="3851275" cy="2056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0">
              <a:solidFill>
                <a:schemeClr val="bg1"/>
              </a:solidFill>
              <a:latin typeface="Euclid Circular B"/>
              <a:ea typeface="+mj-ea"/>
            </a:endParaRP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F99872FA-5222-7816-6A38-184EB7500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12520"/>
          <a:stretch/>
        </p:blipFill>
        <p:spPr>
          <a:xfrm>
            <a:off x="7790543" y="1849584"/>
            <a:ext cx="1998663" cy="19986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FD254E8-C562-E97F-D7BE-317EEF76810C}"/>
              </a:ext>
            </a:extLst>
          </p:cNvPr>
          <p:cNvSpPr txBox="1">
            <a:spLocks/>
          </p:cNvSpPr>
          <p:nvPr/>
        </p:nvSpPr>
        <p:spPr>
          <a:xfrm>
            <a:off x="6908799" y="95274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>
                <a:solidFill>
                  <a:schemeClr val="bg1"/>
                </a:solidFill>
                <a:latin typeface="Euclid Circular B"/>
                <a:ea typeface="+mj-ea"/>
              </a:rPr>
              <a:t>Kristine </a:t>
            </a:r>
            <a:r>
              <a:rPr lang="en-US" sz="3000" b="0" dirty="0">
                <a:solidFill>
                  <a:schemeClr val="bg1"/>
                </a:solidFill>
                <a:latin typeface="Euclid Circular B"/>
                <a:ea typeface="+mj-ea"/>
              </a:rPr>
              <a:t>Kolodziejski</a:t>
            </a:r>
            <a:endParaRPr lang="en-US" sz="3000" b="0">
              <a:solidFill>
                <a:schemeClr val="bg1"/>
              </a:solidFill>
              <a:latin typeface="Euclid Circular B"/>
              <a:ea typeface="+mj-ea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29A098B-8C7C-70DC-4C68-6CE50C71A037}"/>
              </a:ext>
            </a:extLst>
          </p:cNvPr>
          <p:cNvSpPr txBox="1">
            <a:spLocks/>
          </p:cNvSpPr>
          <p:nvPr/>
        </p:nvSpPr>
        <p:spPr>
          <a:xfrm>
            <a:off x="7027058" y="4087019"/>
            <a:ext cx="4921267" cy="18961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Based in London, UK, </a:t>
            </a:r>
          </a:p>
          <a:p>
            <a:pPr marL="571500" indent="-57150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Technical Architect,</a:t>
            </a:r>
          </a:p>
          <a:p>
            <a:pPr marL="571500" indent="-57150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Microsoft MVP,</a:t>
            </a:r>
          </a:p>
          <a:p>
            <a:pPr marL="571500" indent="-57150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#PrinCSS</a:t>
            </a:r>
          </a:p>
          <a:p>
            <a:pPr marL="571500" indent="-57150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1600" dirty="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Gamer, drummer &amp; nerd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D18550-FFAA-75DE-82CB-01FE97272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259" y="2384637"/>
            <a:ext cx="1110979" cy="10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5998043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Azure SQL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344273-D3B8-767B-49D2-A71EFB42E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975" y="1869240"/>
            <a:ext cx="5998043" cy="2588458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Choose right service tier to avoid throttling issues</a:t>
            </a: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Excessive geographical distance affects 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Latency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reduced throughput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lower bandwidth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packet loss</a:t>
            </a: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Use views instead of tables to limit the amount of data that needs to be processed</a:t>
            </a:r>
          </a:p>
          <a:p>
            <a:pPr marL="0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05D1CD-5B00-85D6-3068-C55D91FB3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9727" y="1147862"/>
            <a:ext cx="4562263" cy="45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6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5998043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Dataverse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344273-D3B8-767B-49D2-A71EFB42E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975" y="1869240"/>
            <a:ext cx="5998043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By far! The most performant and secure database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Use views instead of entire tables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B494D6B2-322C-4F7B-AEB6-DA8046E8CF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54" y="1012608"/>
            <a:ext cx="4836520" cy="483652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9878226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Euclid Circular B"/>
                <a:cs typeface="+mn-cs"/>
              </a:rPr>
              <a:t>Discussion: SharePoint vs Dataverse</a:t>
            </a:r>
          </a:p>
        </p:txBody>
      </p:sp>
      <p:pic>
        <p:nvPicPr>
          <p:cNvPr id="8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B494D6B2-322C-4F7B-AEB6-DA8046E8CF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55" y="1796842"/>
            <a:ext cx="2140365" cy="214036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  <p:pic>
        <p:nvPicPr>
          <p:cNvPr id="2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4BBF9406-90AB-B6E7-7F91-657D4469F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36" y="1796842"/>
            <a:ext cx="2018995" cy="1971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39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5070-C2DA-4454-80C3-D324FCD2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App Design – Do’s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383657-234F-482D-8DAB-02443BC33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7"/>
            <a:ext cx="11134043" cy="4915211"/>
          </a:xfrm>
        </p:spPr>
        <p:txBody>
          <a:bodyPr>
            <a:normAutofit fontScale="92500" lnSpcReduction="20000"/>
          </a:bodyPr>
          <a:lstStyle/>
          <a:p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Use </a:t>
            </a:r>
            <a:r>
              <a:rPr lang="en-GB" err="1">
                <a:solidFill>
                  <a:prstClr val="white"/>
                </a:solidFill>
                <a:latin typeface="Euclid Circular B" panose="020B0804000000000000" pitchFamily="34" charset="0"/>
              </a:rPr>
              <a:t>OnStart</a:t>
            </a: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 property wisely</a:t>
            </a:r>
          </a:p>
          <a:p>
            <a:pPr marL="457200" lvl="1" indent="0">
              <a:buNone/>
            </a:pPr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🙄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While </a:t>
            </a:r>
            <a:r>
              <a:rPr lang="en-GB" sz="2800" err="1">
                <a:solidFill>
                  <a:prstClr val="white"/>
                </a:solidFill>
                <a:latin typeface="Euclid Circular B" panose="020B0804000000000000" pitchFamily="34" charset="0"/>
              </a:rPr>
              <a:t>OnStart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 code is running, users will continue to see the app splash screen and a “Getting your data” message</a:t>
            </a:r>
          </a:p>
          <a:p>
            <a:pPr marL="457200" lvl="1" indent="0">
              <a:buNone/>
            </a:pPr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💡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Only to initialize the app</a:t>
            </a:r>
          </a:p>
          <a:p>
            <a:pPr marL="457200" lvl="1" indent="0">
              <a:buNone/>
            </a:pPr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😇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Resist temptation to put data initialization calls there</a:t>
            </a:r>
          </a:p>
          <a:p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Reuse everything</a:t>
            </a:r>
          </a:p>
          <a:p>
            <a:pPr lvl="1"/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Components &gt; controls (DRY)</a:t>
            </a:r>
          </a:p>
          <a:p>
            <a:pPr lvl="1"/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Galleries for everything that needs to be repeated</a:t>
            </a:r>
          </a:p>
          <a:p>
            <a:pPr lvl="1"/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Store error messages in variables</a:t>
            </a:r>
          </a:p>
          <a:p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Handle user interaction smart</a:t>
            </a:r>
          </a:p>
          <a:p>
            <a:pPr lvl="1"/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🚀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Work locally with your data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 </a:t>
            </a:r>
            <a:r>
              <a:rPr lang="en-GB" sz="2800" err="1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ClearCollect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()</a:t>
            </a:r>
            <a:endParaRPr lang="en-GB" sz="280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pPr lvl="1"/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🤝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Execute more than one request simultaneously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Concurrent()</a:t>
            </a:r>
          </a:p>
          <a:p>
            <a:pPr lvl="1"/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⚡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Make searching faster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Set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Delay output: true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A5DADF-F7AD-88C0-077A-B821D252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23" y="1375561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5070-C2DA-4454-80C3-D324FCD2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App Design - Don’ts</a:t>
            </a:r>
            <a:br>
              <a:rPr lang="en-GB">
                <a:solidFill>
                  <a:schemeClr val="bg1"/>
                </a:solidFill>
              </a:rPr>
            </a:br>
            <a:endParaRPr lang="en-DE">
              <a:solidFill>
                <a:schemeClr val="bg1"/>
              </a:solidFill>
            </a:endParaRPr>
          </a:p>
        </p:txBody>
      </p:sp>
      <p:sp useBgFill="1">
        <p:nvSpPr>
          <p:cNvPr id="5" name="Content Placeholder 4">
            <a:extLst>
              <a:ext uri="{FF2B5EF4-FFF2-40B4-BE49-F238E27FC236}">
                <a16:creationId xmlns:a16="http://schemas.microsoft.com/office/drawing/2014/main" id="{40383657-234F-482D-8DAB-02443BC33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464430"/>
            <a:ext cx="9795100" cy="3684588"/>
          </a:xfrm>
        </p:spPr>
        <p:txBody>
          <a:bodyPr>
            <a:noAutofit/>
          </a:bodyPr>
          <a:lstStyle/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Avoid non delegable functions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First(Filter(‘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(Customer, “L”))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LookUp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colmydata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StartsWith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(Customer, “L”).Customer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Don’t make expensive calls while user is staring at the screen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Unpopular opinion: Don’t use a loading message box or spinner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Don’t inherit values of properties from controls that are located on other screens</a:t>
            </a:r>
            <a:endParaRPr lang="en-DE" sz="2600" dirty="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4BF41-0522-56A3-E7DF-D386102C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23" y="1170462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Limit package size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Break up too complex apps</a:t>
            </a:r>
            <a:endParaRPr lang="en-DE" sz="260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Delete media that is not needed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SVG &gt; PNG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Delete unused screens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Some ideas for galleries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Navigation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Tabs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Stepper dots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Process bars</a:t>
            </a:r>
          </a:p>
          <a:p>
            <a:endParaRPr lang="en-GB" sz="2600" dirty="0">
              <a:solidFill>
                <a:prstClr val="white"/>
              </a:solidFill>
              <a:latin typeface="Euclid Circular B" panose="020B0804000000000000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Intro to components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Components are serve DRY</a:t>
            </a:r>
          </a:p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Awesome, but underused</a:t>
            </a:r>
          </a:p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Proper planning can save hours or even days of development time</a:t>
            </a:r>
          </a:p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Undocumented components won't serve the components goal of being reusable, but will furthermore increase technical debt.</a:t>
            </a:r>
          </a:p>
          <a:p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4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Intro to components: Start with docs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Name - make it meaningful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stick with a convention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This is makes it easier for makers to find the right component</a:t>
            </a:r>
          </a:p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Description – what shall it do?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display information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gather data from a user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facilitate how users interact with UI? </a:t>
            </a:r>
          </a:p>
          <a:p>
            <a:r>
              <a:rPr lang="en-US" dirty="0">
                <a:solidFill>
                  <a:schemeClr val="bg1"/>
                </a:solidFill>
              </a:rPr>
              <a:t>Context – where shall it run?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Standalone?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Host app like Teams, SharePoint?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Desktop, mobile, Kiosk device?</a:t>
            </a:r>
          </a:p>
          <a:p>
            <a:r>
              <a:rPr lang="en-US" dirty="0">
                <a:solidFill>
                  <a:schemeClr val="bg1"/>
                </a:solidFill>
              </a:rPr>
              <a:t>Use cases – whom does it serve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9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Intro to components: Design considerations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Colors: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A good practice is to layout a color palette for your component or your component library and then stick to this.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Use </a:t>
            </a:r>
            <a:r>
              <a:rPr lang="en-US" dirty="0">
                <a:solidFill>
                  <a:schemeClr val="bg1"/>
                </a:solidFill>
                <a:latin typeface="Euclid Circular A"/>
                <a:hlinkClick r:id="rId3"/>
              </a:rPr>
              <a:t>https://coolors.co</a:t>
            </a:r>
            <a:r>
              <a:rPr lang="en-US" dirty="0">
                <a:solidFill>
                  <a:schemeClr val="bg1"/>
                </a:solidFill>
                <a:latin typeface="Euclid Circular A"/>
              </a:rPr>
              <a:t>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To harmonize the look you can use the 60-30-10 rule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Euclid Circular A"/>
              </a:rPr>
              <a:t>60% should be a primary color (dominant), 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Euclid Circular A"/>
              </a:rPr>
              <a:t>30% should be a secondary color (supporting),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Euclid Circular A"/>
              </a:rPr>
              <a:t>10% should be an accent color</a:t>
            </a:r>
          </a:p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Shapes &amp; Sizes: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example rounded corners?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border thickness, width and height of your component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media such as images, icons etc.</a:t>
            </a:r>
            <a:br>
              <a:rPr lang="en-US" dirty="0">
                <a:solidFill>
                  <a:schemeClr val="bg1"/>
                </a:solidFill>
                <a:latin typeface="Euclid Circular A"/>
              </a:rPr>
            </a:b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B60F-0E05-BC91-C9AE-4C7C3C77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Agenda</a:t>
            </a:r>
            <a:endParaRPr lang="en-DE">
              <a:solidFill>
                <a:schemeClr val="bg1"/>
              </a:solidFill>
              <a:latin typeface="Euclid Circular A"/>
            </a:endParaRPr>
          </a:p>
        </p:txBody>
      </p:sp>
      <p:sp useBgFill="1">
        <p:nvSpPr>
          <p:cNvPr id="3" name="Subtitle 2">
            <a:extLst>
              <a:ext uri="{FF2B5EF4-FFF2-40B4-BE49-F238E27FC236}">
                <a16:creationId xmlns:a16="http://schemas.microsoft.com/office/drawing/2014/main" id="{4D6F2341-945A-556C-A993-39CFEE14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Intro &amp; logistics</a:t>
            </a:r>
          </a:p>
          <a:p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Why would we care – some stories from the trenches</a:t>
            </a:r>
          </a:p>
          <a:p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Performance – how to speed up your app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Intro to data sources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  <a:latin typeface="Euclid Circular B" panose="020B0804000000000000"/>
              </a:rPr>
              <a:t>COFFEEBREAK ~ 9:15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Intro to good coding practices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Intro to components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Practical exercise: build a modal window component</a:t>
            </a:r>
          </a:p>
          <a:p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Accessibility – an opportunity for really good design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How do accessibility, performance, and good design go hand-in-hand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Practical exercise: add accessibility features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  <a:latin typeface="Euclid Circular B" panose="020B0804000000000000"/>
              </a:rPr>
              <a:t>LUNCHBREAK  ~ 12:00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Intro to multilanguage apps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Practical exercise: add a 2</a:t>
            </a:r>
            <a:r>
              <a:rPr lang="en-US" baseline="30000" dirty="0">
                <a:solidFill>
                  <a:schemeClr val="bg1"/>
                </a:solidFill>
                <a:latin typeface="Euclid Circular B" panose="020B0804000000000000"/>
              </a:rPr>
              <a:t>nd</a:t>
            </a:r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 language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Practical exercise: Use </a:t>
            </a:r>
            <a:r>
              <a:rPr lang="en-US" dirty="0" err="1">
                <a:solidFill>
                  <a:schemeClr val="bg1"/>
                </a:solidFill>
                <a:latin typeface="Euclid Circular B" panose="020B0804000000000000"/>
              </a:rPr>
              <a:t>LookUp</a:t>
            </a:r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 and filtered collections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  <a:latin typeface="Euclid Circular B" panose="020B0804000000000000"/>
              </a:rPr>
              <a:t>COFFEEBREAK ~ 14:00</a:t>
            </a:r>
          </a:p>
          <a:p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Design – Visual Hierarchy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How to reduce content on screens, make everything legible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B" panose="020B0804000000000000"/>
              </a:rPr>
              <a:t>Practical exercise: fix that screen!</a:t>
            </a:r>
          </a:p>
          <a:p>
            <a:pPr lvl="1"/>
            <a:endParaRPr lang="en-US" dirty="0">
              <a:solidFill>
                <a:schemeClr val="bg1"/>
              </a:solidFill>
              <a:latin typeface="Euclid Circular B" panose="020B0804000000000000"/>
            </a:endParaRPr>
          </a:p>
          <a:p>
            <a:pPr marL="0" indent="0">
              <a:buNone/>
            </a:pPr>
            <a:endParaRPr lang="en-DE" dirty="0">
              <a:solidFill>
                <a:schemeClr val="bg1"/>
              </a:solidFill>
              <a:latin typeface="Euclid Circular B" panose="020B08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307085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Intro to components: example: pop up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548897-7522-CBE7-FBAE-A0BDFBC88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808" y="2029249"/>
            <a:ext cx="7458130" cy="386717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Intro to components: Add flexibility with input properties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Define input properties for the colors you want to use: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primaryColor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`,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secondaryColor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`,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accentColor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</a:t>
            </a: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Assign your color palette values to them as default values</a:t>
            </a: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Create input properties for radius of buttons, standard width or height of controls you use, and more. </a:t>
            </a:r>
          </a:p>
          <a:p>
            <a:endParaRPr lang="en-US" sz="2200" dirty="0">
              <a:solidFill>
                <a:schemeClr val="bg1"/>
              </a:solidFill>
              <a:latin typeface="Euclid Circular A"/>
            </a:endParaRP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The goal is to avoid hard coded values as you don't want to go over the entire component over and over just because someone requests 'just a tiny change' 🙃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38542" y="970274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7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Intro to components: Fire custom events with Behaviour properties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Add a behavior property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onClose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 (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boolean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) to our component</a:t>
            </a: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Add an `X` icon to the component</a:t>
            </a: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Assign the property to the **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OnSelect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** of the `X` icon</a:t>
            </a: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In your component instance, set the **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OnSelect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** property of your component to `Set(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isCmpVisible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, false)`</a:t>
            </a: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In your component instance, set the **Visible** property of your component to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iscmpVisible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29996" y="1000184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2C5C92A3-AFC5-3957-7ACF-42AC2801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90" y="4781011"/>
            <a:ext cx="3294908" cy="15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Intro to components: Content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Define input properties for every text, number, table, or image being displayed, such as</a:t>
            </a:r>
          </a:p>
          <a:p>
            <a:pPr lvl="1"/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mainButtonContent</a:t>
            </a:r>
            <a:endParaRPr lang="en-US" sz="2200" dirty="0">
              <a:solidFill>
                <a:schemeClr val="bg1"/>
              </a:solidFill>
              <a:latin typeface="Euclid Circular A"/>
            </a:endParaRPr>
          </a:p>
          <a:p>
            <a:pPr lvl="1"/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labelHeaderContent</a:t>
            </a:r>
            <a:endParaRPr lang="en-US" sz="2200" dirty="0">
              <a:solidFill>
                <a:schemeClr val="bg1"/>
              </a:solidFill>
              <a:latin typeface="Euclid Circular A"/>
            </a:endParaRPr>
          </a:p>
          <a:p>
            <a:pPr lvl="1"/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labelBodyContent</a:t>
            </a: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21451" y="1316379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44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Intro to components: return values to your app with output properties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If users interact with our components and we want to know *what* they did, we will need to return values from our component to the app. We do this with output properties.</a:t>
            </a: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For example, if our component contains a 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TextInput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 control and we want to know the **Text** property of that in our app, we will need to create an output property, hook that to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TextInput.Text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 and then use the Output property in the app to return that value.</a:t>
            </a: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17178" y="983093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15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Build a component: modal window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47088" y="1265104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818EF6B-E37C-3E83-B746-3DAE6EB3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88" y="1615814"/>
            <a:ext cx="9034400" cy="46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Build </a:t>
            </a:r>
            <a:r>
              <a:rPr lang="en-GB" sz="4000" dirty="0">
                <a:solidFill>
                  <a:srgbClr val="FFFFFF"/>
                </a:solidFill>
                <a:latin typeface="Euclid Circular B"/>
                <a:cs typeface="+mn-cs"/>
              </a:rPr>
              <a:t>a swipe right component</a:t>
            </a:r>
            <a:endParaRPr lang="en-DE" sz="4000" dirty="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pic>
        <p:nvPicPr>
          <p:cNvPr id="6" name="Content Placeholder 5" descr="A screenshot of a phone">
            <a:extLst>
              <a:ext uri="{FF2B5EF4-FFF2-40B4-BE49-F238E27FC236}">
                <a16:creationId xmlns:a16="http://schemas.microsoft.com/office/drawing/2014/main" id="{341FFC28-E524-9B28-891F-E04467A8E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98" y="1723076"/>
            <a:ext cx="3914383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8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4D1E64-E94F-CF53-4B9B-ACF1B870833A}"/>
              </a:ext>
            </a:extLst>
          </p:cNvPr>
          <p:cNvSpPr txBox="1"/>
          <p:nvPr/>
        </p:nvSpPr>
        <p:spPr>
          <a:xfrm>
            <a:off x="1566862" y="2763321"/>
            <a:ext cx="567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Accessibility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4F7540-B33A-C559-D20F-AE8915FFE213}"/>
              </a:ext>
            </a:extLst>
          </p:cNvPr>
          <p:cNvCxnSpPr>
            <a:cxnSpLocks/>
          </p:cNvCxnSpPr>
          <p:nvPr/>
        </p:nvCxnSpPr>
        <p:spPr>
          <a:xfrm flipH="1">
            <a:off x="1630751" y="3602379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Person in wheelchair outline">
            <a:extLst>
              <a:ext uri="{FF2B5EF4-FFF2-40B4-BE49-F238E27FC236}">
                <a16:creationId xmlns:a16="http://schemas.microsoft.com/office/drawing/2014/main" id="{88856D32-7F97-96B7-B052-8F040C584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127" y="1901166"/>
            <a:ext cx="3055668" cy="305566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4A08DE-1C47-2D34-5ECE-B558B5341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830" y="2781632"/>
            <a:ext cx="671538" cy="6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0509" y="515098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Mind-blowing stats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1017DA8-0CFD-0BD3-0ECB-59C3ED0CF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0056" y="6585050"/>
            <a:ext cx="1988600" cy="513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1012A-69CF-C078-8980-352AECDF12B6}"/>
              </a:ext>
            </a:extLst>
          </p:cNvPr>
          <p:cNvSpPr txBox="1"/>
          <p:nvPr/>
        </p:nvSpPr>
        <p:spPr>
          <a:xfrm>
            <a:off x="271183" y="3780878"/>
            <a:ext cx="2621752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CordiaUPC" panose="020B0502040204020203" pitchFamily="34" charset="-34"/>
              </a:rPr>
              <a:t>of the world population has a permanent disability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5EA17-7224-EF25-E67E-2AED35411DB1}"/>
              </a:ext>
            </a:extLst>
          </p:cNvPr>
          <p:cNvSpPr txBox="1"/>
          <p:nvPr/>
        </p:nvSpPr>
        <p:spPr>
          <a:xfrm>
            <a:off x="3278338" y="3863339"/>
            <a:ext cx="2778368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CordiaUPC" panose="020B0502040204020203" pitchFamily="34" charset="-34"/>
              </a:rPr>
              <a:t>of disabled users experienced issues with apps and websites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98AC8-9768-CB33-4833-1A918CE1A23D}"/>
              </a:ext>
            </a:extLst>
          </p:cNvPr>
          <p:cNvSpPr txBox="1"/>
          <p:nvPr/>
        </p:nvSpPr>
        <p:spPr>
          <a:xfrm>
            <a:off x="6217196" y="3849279"/>
            <a:ext cx="2778368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CordiaUPC" panose="020B0502040204020203" pitchFamily="34" charset="-34"/>
              </a:rPr>
              <a:t>of those users will also click away from your app/website if it’s problematic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F4245-0893-D8B6-9E0C-635E910EC070}"/>
              </a:ext>
            </a:extLst>
          </p:cNvPr>
          <p:cNvSpPr txBox="1"/>
          <p:nvPr/>
        </p:nvSpPr>
        <p:spPr>
          <a:xfrm>
            <a:off x="9166238" y="3849279"/>
            <a:ext cx="2778368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CordiaUPC" panose="020B0502040204020203" pitchFamily="34" charset="-34"/>
              </a:rPr>
              <a:t>of all websites checked for accessibility had major issues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33DBA-CD94-C70D-465B-7BED5C77595B}"/>
              </a:ext>
            </a:extLst>
          </p:cNvPr>
          <p:cNvSpPr txBox="1"/>
          <p:nvPr/>
        </p:nvSpPr>
        <p:spPr>
          <a:xfrm>
            <a:off x="776206" y="2761884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15%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8333A-BE73-2CBC-E306-5C3FA70162D4}"/>
              </a:ext>
            </a:extLst>
          </p:cNvPr>
          <p:cNvSpPr txBox="1"/>
          <p:nvPr/>
        </p:nvSpPr>
        <p:spPr>
          <a:xfrm>
            <a:off x="3705338" y="2867389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73%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CA4F2-4238-1E59-088F-A03B1A4F5373}"/>
              </a:ext>
            </a:extLst>
          </p:cNvPr>
          <p:cNvSpPr txBox="1"/>
          <p:nvPr/>
        </p:nvSpPr>
        <p:spPr>
          <a:xfrm>
            <a:off x="6056706" y="2846349"/>
            <a:ext cx="2949043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71%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663EE-7988-82A4-F9F0-D07A650C7090}"/>
              </a:ext>
            </a:extLst>
          </p:cNvPr>
          <p:cNvSpPr txBox="1"/>
          <p:nvPr/>
        </p:nvSpPr>
        <p:spPr>
          <a:xfrm>
            <a:off x="9618370" y="2867389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70%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D30D0D-E28A-53AE-6552-4958B3AF0EB8}"/>
              </a:ext>
            </a:extLst>
          </p:cNvPr>
          <p:cNvCxnSpPr>
            <a:cxnSpLocks/>
          </p:cNvCxnSpPr>
          <p:nvPr/>
        </p:nvCxnSpPr>
        <p:spPr>
          <a:xfrm>
            <a:off x="3222489" y="2470494"/>
            <a:ext cx="0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55000"/>
                  </a:srgbClr>
                </a:gs>
                <a:gs pos="100000">
                  <a:srgbClr val="579F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F6E03-46FF-F437-0B20-7D2F7D585E4D}"/>
              </a:ext>
            </a:extLst>
          </p:cNvPr>
          <p:cNvCxnSpPr>
            <a:cxnSpLocks/>
          </p:cNvCxnSpPr>
          <p:nvPr/>
        </p:nvCxnSpPr>
        <p:spPr>
          <a:xfrm>
            <a:off x="6056706" y="2470494"/>
            <a:ext cx="0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B2EBDD-0878-2F20-5EC5-C1B8AF0492A2}"/>
              </a:ext>
            </a:extLst>
          </p:cNvPr>
          <p:cNvCxnSpPr>
            <a:cxnSpLocks/>
          </p:cNvCxnSpPr>
          <p:nvPr/>
        </p:nvCxnSpPr>
        <p:spPr>
          <a:xfrm flipH="1">
            <a:off x="8995564" y="2470494"/>
            <a:ext cx="10185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Person in wheelchair outline">
            <a:extLst>
              <a:ext uri="{FF2B5EF4-FFF2-40B4-BE49-F238E27FC236}">
                <a16:creationId xmlns:a16="http://schemas.microsoft.com/office/drawing/2014/main" id="{7FD6E22D-B2DB-86A2-2652-362F82E45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2944" y="1862554"/>
            <a:ext cx="773640" cy="773640"/>
          </a:xfrm>
          <a:prstGeom prst="rect">
            <a:avLst/>
          </a:prstGeom>
        </p:spPr>
      </p:pic>
      <p:pic>
        <p:nvPicPr>
          <p:cNvPr id="23" name="Graphic 22" descr="Ui Ux outline">
            <a:extLst>
              <a:ext uri="{FF2B5EF4-FFF2-40B4-BE49-F238E27FC236}">
                <a16:creationId xmlns:a16="http://schemas.microsoft.com/office/drawing/2014/main" id="{52C2A95A-2EFC-1E6F-4CD0-CDA62101B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0435" y="1862554"/>
            <a:ext cx="821254" cy="821254"/>
          </a:xfrm>
          <a:prstGeom prst="rect">
            <a:avLst/>
          </a:prstGeom>
        </p:spPr>
      </p:pic>
      <p:pic>
        <p:nvPicPr>
          <p:cNvPr id="24" name="Graphic 23" descr="Exit outline">
            <a:extLst>
              <a:ext uri="{FF2B5EF4-FFF2-40B4-BE49-F238E27FC236}">
                <a16:creationId xmlns:a16="http://schemas.microsoft.com/office/drawing/2014/main" id="{8060D610-D06B-EFDE-190F-2E4E4F709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3428" y="1919406"/>
            <a:ext cx="716788" cy="716788"/>
          </a:xfrm>
          <a:prstGeom prst="rect">
            <a:avLst/>
          </a:prstGeom>
        </p:spPr>
      </p:pic>
      <p:pic>
        <p:nvPicPr>
          <p:cNvPr id="27" name="Graphic 26" descr="Close outline">
            <a:extLst>
              <a:ext uri="{FF2B5EF4-FFF2-40B4-BE49-F238E27FC236}">
                <a16:creationId xmlns:a16="http://schemas.microsoft.com/office/drawing/2014/main" id="{3F5A59FF-7A8C-966E-213D-BD76C5305F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92994" y="1919406"/>
            <a:ext cx="648734" cy="64873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DECD24-8328-DCB2-F2AE-3B4B61DB9B8D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cessibility diagram by Microsoft Design Toolkit&#10;&#10;Description automatically generated">
            <a:extLst>
              <a:ext uri="{FF2B5EF4-FFF2-40B4-BE49-F238E27FC236}">
                <a16:creationId xmlns:a16="http://schemas.microsoft.com/office/drawing/2014/main" id="{5A2AF45A-3FAB-E26A-D2F9-EC452703E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58675" y="1388714"/>
            <a:ext cx="3134150" cy="5055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Types of accessibility needs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5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ight trail using fire">
            <a:extLst>
              <a:ext uri="{FF2B5EF4-FFF2-40B4-BE49-F238E27FC236}">
                <a16:creationId xmlns:a16="http://schemas.microsoft.com/office/drawing/2014/main" id="{3D72385A-E7C2-92C2-77A4-32AED1F5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90" b="101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67B77-11A8-618A-D598-7E0B517B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What is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33375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in Power Platform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682D20-EB84-DEED-5349-E51FE07B1F6B}"/>
              </a:ext>
            </a:extLst>
          </p:cNvPr>
          <p:cNvSpPr txBox="1"/>
          <p:nvPr/>
        </p:nvSpPr>
        <p:spPr>
          <a:xfrm>
            <a:off x="5519653" y="1647515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Color contrasts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B378F1-5E38-9D09-080D-895AC64F0705}"/>
              </a:ext>
            </a:extLst>
          </p:cNvPr>
          <p:cNvCxnSpPr>
            <a:cxnSpLocks/>
          </p:cNvCxnSpPr>
          <p:nvPr/>
        </p:nvCxnSpPr>
        <p:spPr>
          <a:xfrm flipH="1">
            <a:off x="5179755" y="2111754"/>
            <a:ext cx="10185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9B5AB47B-CC92-7A76-9DFC-494B40039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1470" y="2979734"/>
            <a:ext cx="1690657" cy="1689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C3454-230F-7500-AA28-2064FF754841}"/>
              </a:ext>
            </a:extLst>
          </p:cNvPr>
          <p:cNvSpPr txBox="1"/>
          <p:nvPr/>
        </p:nvSpPr>
        <p:spPr>
          <a:xfrm>
            <a:off x="5515598" y="2979734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Alt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28B5D-BF1D-1B05-5E48-F055BDEB186D}"/>
              </a:ext>
            </a:extLst>
          </p:cNvPr>
          <p:cNvSpPr txBox="1"/>
          <p:nvPr/>
        </p:nvSpPr>
        <p:spPr>
          <a:xfrm>
            <a:off x="5515598" y="4876054"/>
            <a:ext cx="3729268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Accessibility checker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B6B44-FE53-95D2-4A05-DB30B6183109}"/>
              </a:ext>
            </a:extLst>
          </p:cNvPr>
          <p:cNvSpPr txBox="1"/>
          <p:nvPr/>
        </p:nvSpPr>
        <p:spPr>
          <a:xfrm>
            <a:off x="5515598" y="3633310"/>
            <a:ext cx="3398051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Keyboard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ADFCA-AAAB-6A60-7076-3D0113DE519B}"/>
              </a:ext>
            </a:extLst>
          </p:cNvPr>
          <p:cNvSpPr txBox="1"/>
          <p:nvPr/>
        </p:nvSpPr>
        <p:spPr>
          <a:xfrm>
            <a:off x="5515598" y="5481761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Focused borders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CFE5C-D110-5B9D-5472-92AFEC219CE8}"/>
              </a:ext>
            </a:extLst>
          </p:cNvPr>
          <p:cNvSpPr txBox="1"/>
          <p:nvPr/>
        </p:nvSpPr>
        <p:spPr>
          <a:xfrm>
            <a:off x="5515598" y="4254682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Logical layout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F4892-6C90-58B2-2CA4-BCF5C45007D0}"/>
              </a:ext>
            </a:extLst>
          </p:cNvPr>
          <p:cNvSpPr txBox="1"/>
          <p:nvPr/>
        </p:nvSpPr>
        <p:spPr>
          <a:xfrm>
            <a:off x="5515598" y="2326158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Easy to understand </a:t>
            </a:r>
          </a:p>
        </p:txBody>
      </p:sp>
    </p:spTree>
    <p:extLst>
      <p:ext uri="{BB962C8B-B14F-4D97-AF65-F5344CB8AC3E}">
        <p14:creationId xmlns:p14="http://schemas.microsoft.com/office/powerpoint/2010/main" val="4195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standards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95C966-2C93-923F-8E6C-AAD326F0EB7B}"/>
              </a:ext>
            </a:extLst>
          </p:cNvPr>
          <p:cNvSpPr txBox="1"/>
          <p:nvPr/>
        </p:nvSpPr>
        <p:spPr>
          <a:xfrm>
            <a:off x="3252486" y="3000879"/>
            <a:ext cx="62619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WCAG 2.2</a:t>
            </a:r>
          </a:p>
        </p:txBody>
      </p:sp>
    </p:spTree>
    <p:extLst>
      <p:ext uri="{BB962C8B-B14F-4D97-AF65-F5344CB8AC3E}">
        <p14:creationId xmlns:p14="http://schemas.microsoft.com/office/powerpoint/2010/main" val="70970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standards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95C966-2C93-923F-8E6C-AAD326F0EB7B}"/>
              </a:ext>
            </a:extLst>
          </p:cNvPr>
          <p:cNvSpPr txBox="1"/>
          <p:nvPr/>
        </p:nvSpPr>
        <p:spPr>
          <a:xfrm>
            <a:off x="3252486" y="2103841"/>
            <a:ext cx="62619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WCAG 2.2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36B94-3526-C5A7-5751-892B749E19EB}"/>
              </a:ext>
            </a:extLst>
          </p:cNvPr>
          <p:cNvSpPr txBox="1"/>
          <p:nvPr/>
        </p:nvSpPr>
        <p:spPr>
          <a:xfrm>
            <a:off x="2332297" y="3550391"/>
            <a:ext cx="7685590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Web Content Accessibility Guidelines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80B56-F446-7B18-62DA-915D6B28085F}"/>
              </a:ext>
            </a:extLst>
          </p:cNvPr>
          <p:cNvSpPr txBox="1"/>
          <p:nvPr/>
        </p:nvSpPr>
        <p:spPr>
          <a:xfrm>
            <a:off x="2942138" y="4442313"/>
            <a:ext cx="6963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https://www.w3.org/WAI/standards-guidelines/wcag/</a:t>
            </a:r>
          </a:p>
        </p:txBody>
      </p:sp>
    </p:spTree>
    <p:extLst>
      <p:ext uri="{BB962C8B-B14F-4D97-AF65-F5344CB8AC3E}">
        <p14:creationId xmlns:p14="http://schemas.microsoft.com/office/powerpoint/2010/main" val="231147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Measuring accessibility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95C966-2C93-923F-8E6C-AAD326F0EB7B}"/>
              </a:ext>
            </a:extLst>
          </p:cNvPr>
          <p:cNvSpPr txBox="1"/>
          <p:nvPr/>
        </p:nvSpPr>
        <p:spPr>
          <a:xfrm>
            <a:off x="301051" y="4382950"/>
            <a:ext cx="222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Windows tools</a:t>
            </a:r>
          </a:p>
        </p:txBody>
      </p:sp>
      <p:pic>
        <p:nvPicPr>
          <p:cNvPr id="12" name="Picture 11" descr="A picture containing text, display, building&#10;&#10;Description automatically generated">
            <a:extLst>
              <a:ext uri="{FF2B5EF4-FFF2-40B4-BE49-F238E27FC236}">
                <a16:creationId xmlns:a16="http://schemas.microsoft.com/office/drawing/2014/main" id="{BBED2F8D-D561-1359-2722-266D0BCD4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0" y="2897356"/>
            <a:ext cx="1059034" cy="10632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C44969-6478-C2BB-A19F-279A5E59042F}"/>
              </a:ext>
            </a:extLst>
          </p:cNvPr>
          <p:cNvSpPr txBox="1"/>
          <p:nvPr/>
        </p:nvSpPr>
        <p:spPr>
          <a:xfrm>
            <a:off x="3113143" y="4382950"/>
            <a:ext cx="206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Dev tools</a:t>
            </a:r>
          </a:p>
        </p:txBody>
      </p:sp>
      <p:pic>
        <p:nvPicPr>
          <p:cNvPr id="1030" name="Picture 6" descr="Code - Free computer icons">
            <a:extLst>
              <a:ext uri="{FF2B5EF4-FFF2-40B4-BE49-F238E27FC236}">
                <a16:creationId xmlns:a16="http://schemas.microsoft.com/office/drawing/2014/main" id="{12CD3816-EBBC-D2C8-D67F-1F18AA76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148" y="2857463"/>
            <a:ext cx="1298568" cy="129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2778C0-E6EF-2720-8BF8-1D734EED074F}"/>
              </a:ext>
            </a:extLst>
          </p:cNvPr>
          <p:cNvSpPr txBox="1"/>
          <p:nvPr/>
        </p:nvSpPr>
        <p:spPr>
          <a:xfrm>
            <a:off x="5591568" y="4466274"/>
            <a:ext cx="321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WCAG website</a:t>
            </a:r>
          </a:p>
        </p:txBody>
      </p:sp>
      <p:pic>
        <p:nvPicPr>
          <p:cNvPr id="1034" name="Picture 10" descr="What is WCAG 2.1 and how is it different from WCAG 2.0?">
            <a:extLst>
              <a:ext uri="{FF2B5EF4-FFF2-40B4-BE49-F238E27FC236}">
                <a16:creationId xmlns:a16="http://schemas.microsoft.com/office/drawing/2014/main" id="{7DA48D08-89F4-0B50-529C-85F5DCA6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2851"/>
            <a:ext cx="2207181" cy="9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B46248-AB91-D01E-1A63-018F95329785}"/>
              </a:ext>
            </a:extLst>
          </p:cNvPr>
          <p:cNvSpPr txBox="1"/>
          <p:nvPr/>
        </p:nvSpPr>
        <p:spPr>
          <a:xfrm>
            <a:off x="8807612" y="4466274"/>
            <a:ext cx="321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Plugins</a:t>
            </a:r>
          </a:p>
        </p:txBody>
      </p:sp>
      <p:pic>
        <p:nvPicPr>
          <p:cNvPr id="18" name="Picture 17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6CC50788-12F7-27B3-1607-DE432E4BB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93" y="3052851"/>
            <a:ext cx="932726" cy="932726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A3D20564-70FD-D3A8-713A-0795217F7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917" y="2940823"/>
            <a:ext cx="1029192" cy="10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Honourable mention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D3078C-397E-A16F-7668-B03FAA2D8AEF}"/>
              </a:ext>
            </a:extLst>
          </p:cNvPr>
          <p:cNvSpPr txBox="1"/>
          <p:nvPr/>
        </p:nvSpPr>
        <p:spPr>
          <a:xfrm>
            <a:off x="3092694" y="4760429"/>
            <a:ext cx="630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checker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9E31FF-E061-36DC-427C-D801141D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6286" y="2346427"/>
            <a:ext cx="1690657" cy="16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1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Get started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95C966-2C93-923F-8E6C-AAD326F0EB7B}"/>
              </a:ext>
            </a:extLst>
          </p:cNvPr>
          <p:cNvSpPr txBox="1"/>
          <p:nvPr/>
        </p:nvSpPr>
        <p:spPr>
          <a:xfrm>
            <a:off x="4894878" y="1749331"/>
            <a:ext cx="208007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3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+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6889CB6-F2D4-9FCD-CA93-E4A8CE0B1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4896" y="2796875"/>
            <a:ext cx="1878057" cy="18780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7BB4E57-9109-6384-5CB3-BD95090E5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6874" y="2921299"/>
            <a:ext cx="1425560" cy="16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9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4D1E64-E94F-CF53-4B9B-ACF1B870833A}"/>
              </a:ext>
            </a:extLst>
          </p:cNvPr>
          <p:cNvSpPr txBox="1"/>
          <p:nvPr/>
        </p:nvSpPr>
        <p:spPr>
          <a:xfrm>
            <a:off x="1491500" y="1984574"/>
            <a:ext cx="7569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‘But accessibility makes my apps ugly 🙄’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4F7540-B33A-C559-D20F-AE8915FFE213}"/>
              </a:ext>
            </a:extLst>
          </p:cNvPr>
          <p:cNvCxnSpPr>
            <a:cxnSpLocks/>
          </p:cNvCxnSpPr>
          <p:nvPr/>
        </p:nvCxnSpPr>
        <p:spPr>
          <a:xfrm flipH="1">
            <a:off x="1630751" y="3602379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o Phones with solid fill">
            <a:extLst>
              <a:ext uri="{FF2B5EF4-FFF2-40B4-BE49-F238E27FC236}">
                <a16:creationId xmlns:a16="http://schemas.microsoft.com/office/drawing/2014/main" id="{4ADF7B0B-46C7-4631-510F-64F6CBAF9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6761" y="1504740"/>
            <a:ext cx="3022879" cy="30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1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Ugly apps galore🤔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0B85B53-D96F-02D3-609B-26C564B5B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64" y="479475"/>
            <a:ext cx="2656036" cy="5735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A0A658-D145-9C43-DC1C-E536A0B4F8D8}"/>
              </a:ext>
            </a:extLst>
          </p:cNvPr>
          <p:cNvSpPr txBox="1"/>
          <p:nvPr/>
        </p:nvSpPr>
        <p:spPr>
          <a:xfrm>
            <a:off x="463413" y="3096446"/>
            <a:ext cx="4621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Which one is more accessible? </a:t>
            </a: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94D988-EF8F-10F5-1E0A-31E88526E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03" y="479475"/>
            <a:ext cx="2656036" cy="57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IS good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A0A658-D145-9C43-DC1C-E536A0B4F8D8}"/>
              </a:ext>
            </a:extLst>
          </p:cNvPr>
          <p:cNvSpPr txBox="1"/>
          <p:nvPr/>
        </p:nvSpPr>
        <p:spPr>
          <a:xfrm>
            <a:off x="233098" y="3938596"/>
            <a:ext cx="285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Improved experience for EVERYONE</a:t>
            </a:r>
          </a:p>
        </p:txBody>
      </p:sp>
      <p:pic>
        <p:nvPicPr>
          <p:cNvPr id="4" name="Graphic 3" descr="Group of people outline">
            <a:extLst>
              <a:ext uri="{FF2B5EF4-FFF2-40B4-BE49-F238E27FC236}">
                <a16:creationId xmlns:a16="http://schemas.microsoft.com/office/drawing/2014/main" id="{34E6D7DF-ECEA-024C-B550-EC6CDBD98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811" y="2651228"/>
            <a:ext cx="914400" cy="9144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B9EB05-3536-BDDF-0C6A-8976EEDC8721}"/>
              </a:ext>
            </a:extLst>
          </p:cNvPr>
          <p:cNvCxnSpPr>
            <a:cxnSpLocks/>
          </p:cNvCxnSpPr>
          <p:nvPr/>
        </p:nvCxnSpPr>
        <p:spPr>
          <a:xfrm>
            <a:off x="3247889" y="2483909"/>
            <a:ext cx="0" cy="2570691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55000"/>
                  </a:srgbClr>
                </a:gs>
                <a:gs pos="100000">
                  <a:srgbClr val="579F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adge Tick outline">
            <a:extLst>
              <a:ext uri="{FF2B5EF4-FFF2-40B4-BE49-F238E27FC236}">
                <a16:creationId xmlns:a16="http://schemas.microsoft.com/office/drawing/2014/main" id="{FA0E51B5-3227-216F-E2CE-F9BF1F0FA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298" y="265122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59A161-3794-7FFD-EF62-68B10163BCC3}"/>
              </a:ext>
            </a:extLst>
          </p:cNvPr>
          <p:cNvSpPr txBox="1"/>
          <p:nvPr/>
        </p:nvSpPr>
        <p:spPr>
          <a:xfrm>
            <a:off x="3181959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More user-friendly</a:t>
            </a:r>
          </a:p>
        </p:txBody>
      </p:sp>
      <p:pic>
        <p:nvPicPr>
          <p:cNvPr id="17" name="Graphic 16" descr="Mop and bucket outline">
            <a:extLst>
              <a:ext uri="{FF2B5EF4-FFF2-40B4-BE49-F238E27FC236}">
                <a16:creationId xmlns:a16="http://schemas.microsoft.com/office/drawing/2014/main" id="{B33BFB5B-1FD2-6492-E017-196C2009C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069" y="265122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C956EE-80E3-8E37-CC5D-386194267825}"/>
              </a:ext>
            </a:extLst>
          </p:cNvPr>
          <p:cNvSpPr txBox="1"/>
          <p:nvPr/>
        </p:nvSpPr>
        <p:spPr>
          <a:xfrm>
            <a:off x="6345835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Cleaner and simpler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1AF238-DC97-DCD5-F988-4E7328865E13}"/>
              </a:ext>
            </a:extLst>
          </p:cNvPr>
          <p:cNvSpPr txBox="1"/>
          <p:nvPr/>
        </p:nvSpPr>
        <p:spPr>
          <a:xfrm>
            <a:off x="9338173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Easier to fix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D77BD2-EE47-C13C-74BE-9F0B21E0592B}"/>
              </a:ext>
            </a:extLst>
          </p:cNvPr>
          <p:cNvCxnSpPr>
            <a:cxnSpLocks/>
          </p:cNvCxnSpPr>
          <p:nvPr/>
        </p:nvCxnSpPr>
        <p:spPr>
          <a:xfrm>
            <a:off x="6001995" y="2475920"/>
            <a:ext cx="0" cy="2570691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55000"/>
                  </a:srgbClr>
                </a:gs>
                <a:gs pos="100000">
                  <a:srgbClr val="579F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832996-C742-DF75-ACCD-D0C009D1F67B}"/>
              </a:ext>
            </a:extLst>
          </p:cNvPr>
          <p:cNvCxnSpPr>
            <a:cxnSpLocks/>
          </p:cNvCxnSpPr>
          <p:nvPr/>
        </p:nvCxnSpPr>
        <p:spPr>
          <a:xfrm>
            <a:off x="9543501" y="2483909"/>
            <a:ext cx="0" cy="2570691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55000"/>
                  </a:srgbClr>
                </a:gs>
                <a:gs pos="100000">
                  <a:srgbClr val="579F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Hammer outline">
            <a:extLst>
              <a:ext uri="{FF2B5EF4-FFF2-40B4-BE49-F238E27FC236}">
                <a16:creationId xmlns:a16="http://schemas.microsoft.com/office/drawing/2014/main" id="{0B2B31CD-4A73-B73F-DB3C-B8893CF18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7886" y="2651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ight trail using fire">
            <a:extLst>
              <a:ext uri="{FF2B5EF4-FFF2-40B4-BE49-F238E27FC236}">
                <a16:creationId xmlns:a16="http://schemas.microsoft.com/office/drawing/2014/main" id="{F4D8E528-A82F-CC37-EC12-7AD3A28DD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90" b="101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A7546C-3C48-1269-9EA7-4FAE2893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Performance is not something that we can magically apply after we build an app.</a:t>
            </a:r>
            <a:b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</a:br>
            <a:endParaRPr lang="en-US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696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unlit desk">
            <a:extLst>
              <a:ext uri="{FF2B5EF4-FFF2-40B4-BE49-F238E27FC236}">
                <a16:creationId xmlns:a16="http://schemas.microsoft.com/office/drawing/2014/main" id="{DAFB0E7D-E7FD-B250-3B6D-C03C00318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735" b="119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A7546C-3C48-1269-9EA7-4FAE2893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Performance is a result of valuable architecture decisions and good coding practices</a:t>
            </a:r>
            <a:br>
              <a:rPr lang="en-US" sz="5100">
                <a:solidFill>
                  <a:srgbClr val="FFFFFF"/>
                </a:solidFill>
              </a:rPr>
            </a:br>
            <a:endParaRPr lang="en-US" sz="5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5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60452-91C6-44A7-903D-21BF6BEC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Why would we care?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5EDE2A5-B402-628F-E1B7-BDBDE268CEAF}"/>
              </a:ext>
            </a:extLst>
          </p:cNvPr>
          <p:cNvSpPr/>
          <p:nvPr/>
        </p:nvSpPr>
        <p:spPr>
          <a:xfrm>
            <a:off x="1392238" y="1889897"/>
            <a:ext cx="3892819" cy="389281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000" r="-46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CB21E7-6CF3-560A-4F88-453DBCF09245}"/>
              </a:ext>
            </a:extLst>
          </p:cNvPr>
          <p:cNvSpPr/>
          <p:nvPr/>
        </p:nvSpPr>
        <p:spPr>
          <a:xfrm>
            <a:off x="2092945" y="3956983"/>
            <a:ext cx="2491404" cy="1284630"/>
          </a:xfrm>
          <a:custGeom>
            <a:avLst/>
            <a:gdLst>
              <a:gd name="connsiteX0" fmla="*/ 0 w 2784856"/>
              <a:gd name="connsiteY0" fmla="*/ 0 h 1435941"/>
              <a:gd name="connsiteX1" fmla="*/ 2784856 w 2784856"/>
              <a:gd name="connsiteY1" fmla="*/ 0 h 1435941"/>
              <a:gd name="connsiteX2" fmla="*/ 2784856 w 2784856"/>
              <a:gd name="connsiteY2" fmla="*/ 1435941 h 1435941"/>
              <a:gd name="connsiteX3" fmla="*/ 0 w 2784856"/>
              <a:gd name="connsiteY3" fmla="*/ 1435941 h 1435941"/>
              <a:gd name="connsiteX4" fmla="*/ 0 w 2784856"/>
              <a:gd name="connsiteY4" fmla="*/ 0 h 143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856" h="1435941">
                <a:moveTo>
                  <a:pt x="0" y="0"/>
                </a:moveTo>
                <a:lnTo>
                  <a:pt x="2784856" y="0"/>
                </a:lnTo>
                <a:lnTo>
                  <a:pt x="2784856" y="1435941"/>
                </a:lnTo>
                <a:lnTo>
                  <a:pt x="0" y="143594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algn="ctr" defTabSz="16615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738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Users expect fast apps</a:t>
            </a:r>
            <a:endParaRPr lang="en-DE" sz="4200" kern="120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1C509D-7193-E9FE-BADB-FFF2C9ECB4AF}"/>
              </a:ext>
            </a:extLst>
          </p:cNvPr>
          <p:cNvSpPr/>
          <p:nvPr/>
        </p:nvSpPr>
        <p:spPr>
          <a:xfrm>
            <a:off x="6102548" y="1889897"/>
            <a:ext cx="1459806" cy="1459806"/>
          </a:xfrm>
          <a:prstGeom prst="ellipse">
            <a:avLst/>
          </a:prstGeom>
          <a:blipFill>
            <a:blip r:embed="rId4"/>
            <a:srcRect/>
            <a:stretch>
              <a:fillRect l="-19000" r="-19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ED3271-0D1C-790D-819A-C39123A91FDF}"/>
              </a:ext>
            </a:extLst>
          </p:cNvPr>
          <p:cNvSpPr/>
          <p:nvPr/>
        </p:nvSpPr>
        <p:spPr>
          <a:xfrm>
            <a:off x="7562355" y="1889897"/>
            <a:ext cx="3237408" cy="1459806"/>
          </a:xfrm>
          <a:custGeom>
            <a:avLst/>
            <a:gdLst>
              <a:gd name="connsiteX0" fmla="*/ 0 w 3618729"/>
              <a:gd name="connsiteY0" fmla="*/ 0 h 1631751"/>
              <a:gd name="connsiteX1" fmla="*/ 3618729 w 3618729"/>
              <a:gd name="connsiteY1" fmla="*/ 0 h 1631751"/>
              <a:gd name="connsiteX2" fmla="*/ 3618729 w 3618729"/>
              <a:gd name="connsiteY2" fmla="*/ 1631751 h 1631751"/>
              <a:gd name="connsiteX3" fmla="*/ 0 w 3618729"/>
              <a:gd name="connsiteY3" fmla="*/ 1631751 h 1631751"/>
              <a:gd name="connsiteX4" fmla="*/ 0 w 3618729"/>
              <a:gd name="connsiteY4" fmla="*/ 0 h 16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8729" h="1631751">
                <a:moveTo>
                  <a:pt x="0" y="0"/>
                </a:moveTo>
                <a:lnTo>
                  <a:pt x="3618729" y="0"/>
                </a:lnTo>
                <a:lnTo>
                  <a:pt x="3618729" y="1631751"/>
                </a:lnTo>
                <a:lnTo>
                  <a:pt x="0" y="1631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0" rIns="114300" bIns="0" numCol="1" spcCol="1270" anchor="ctr" anchorCtr="0">
            <a:noAutofit/>
          </a:bodyPr>
          <a:lstStyle/>
          <a:p>
            <a:pPr defTabSz="1186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67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They are spoiled from  their experiences with fast websites</a:t>
            </a:r>
            <a:endParaRPr lang="en-DE" sz="3000" kern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81F308-8A4E-1825-A7AA-65E753A93726}"/>
              </a:ext>
            </a:extLst>
          </p:cNvPr>
          <p:cNvSpPr/>
          <p:nvPr/>
        </p:nvSpPr>
        <p:spPr>
          <a:xfrm>
            <a:off x="6102548" y="4322909"/>
            <a:ext cx="1459806" cy="1459806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5000" b="-25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868B9A-4C5F-08DA-D4DA-5923AC67632B}"/>
              </a:ext>
            </a:extLst>
          </p:cNvPr>
          <p:cNvSpPr/>
          <p:nvPr/>
        </p:nvSpPr>
        <p:spPr>
          <a:xfrm>
            <a:off x="7562355" y="4322909"/>
            <a:ext cx="2508991" cy="1459806"/>
          </a:xfrm>
          <a:custGeom>
            <a:avLst/>
            <a:gdLst>
              <a:gd name="connsiteX0" fmla="*/ 0 w 2804515"/>
              <a:gd name="connsiteY0" fmla="*/ 0 h 1631751"/>
              <a:gd name="connsiteX1" fmla="*/ 2804515 w 2804515"/>
              <a:gd name="connsiteY1" fmla="*/ 0 h 1631751"/>
              <a:gd name="connsiteX2" fmla="*/ 2804515 w 2804515"/>
              <a:gd name="connsiteY2" fmla="*/ 1631751 h 1631751"/>
              <a:gd name="connsiteX3" fmla="*/ 0 w 2804515"/>
              <a:gd name="connsiteY3" fmla="*/ 1631751 h 1631751"/>
              <a:gd name="connsiteX4" fmla="*/ 0 w 2804515"/>
              <a:gd name="connsiteY4" fmla="*/ 0 h 16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515" h="1631751">
                <a:moveTo>
                  <a:pt x="0" y="0"/>
                </a:moveTo>
                <a:lnTo>
                  <a:pt x="2804515" y="0"/>
                </a:lnTo>
                <a:lnTo>
                  <a:pt x="2804515" y="1631751"/>
                </a:lnTo>
                <a:lnTo>
                  <a:pt x="0" y="1631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0" rIns="114300" bIns="0" numCol="1" spcCol="1270" anchor="ctr" anchorCtr="0">
            <a:noAutofit/>
          </a:bodyPr>
          <a:lstStyle/>
          <a:p>
            <a:pPr defTabSz="1186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67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Performance and acceptance go hand in hand</a:t>
            </a:r>
            <a:endParaRPr lang="en-DE" sz="30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9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4C4390B7-315E-D1BF-3265-6D24839D0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037" y="-89012"/>
            <a:ext cx="12876486" cy="69470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AE99EF-BD10-4B9A-94D6-AD32DC7B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5510" y="1768322"/>
            <a:ext cx="5157787" cy="823912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Architecture decisions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0DDF8-284B-4E62-9884-BEA3EEC6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8210" y="2669869"/>
            <a:ext cx="5157787" cy="3684588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App scope</a:t>
            </a:r>
          </a:p>
          <a:p>
            <a:r>
              <a:rPr lang="en-GB">
                <a:solidFill>
                  <a:schemeClr val="bg1"/>
                </a:solidFill>
              </a:rPr>
              <a:t>Database</a:t>
            </a:r>
          </a:p>
          <a:p>
            <a:endParaRPr lang="en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CB946-33E3-43F7-B37C-65EB61214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25510" y="3523457"/>
            <a:ext cx="5183188" cy="823912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App design</a:t>
            </a:r>
            <a:r>
              <a:rPr lang="en-GB"/>
              <a:t>	</a:t>
            </a:r>
            <a:endParaRPr lang="en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5878C9-0D5C-407C-98DA-FBFDF68CB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25510" y="4368189"/>
            <a:ext cx="5183188" cy="1705509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Coding practices</a:t>
            </a:r>
          </a:p>
          <a:p>
            <a:r>
              <a:rPr lang="en-GB">
                <a:solidFill>
                  <a:schemeClr val="bg1"/>
                </a:solidFill>
              </a:rPr>
              <a:t>Dependencies</a:t>
            </a:r>
          </a:p>
          <a:p>
            <a:r>
              <a:rPr lang="en-GB">
                <a:solidFill>
                  <a:schemeClr val="bg1"/>
                </a:solidFill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3035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F5A422-08EF-44A8-B1EA-DCEF5779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76" y="595580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29821-CAC7-4034-9B7A-946E4A630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531115"/>
            <a:ext cx="4391025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Technically, you can connect  your Canvas app to almost every data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Practically, you shouldn’t.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1C7C24E-BA87-A77E-0B56-F7585DB75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94" y="412972"/>
            <a:ext cx="4742513" cy="39600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209339-246B-F258-CEEA-549491F6D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09674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996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1814</Words>
  <Application>Microsoft Office PowerPoint</Application>
  <PresentationFormat>Widescreen</PresentationFormat>
  <Paragraphs>284</Paragraphs>
  <Slides>48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Euclid Circular A</vt:lpstr>
      <vt:lpstr>Euclid Circular A Light</vt:lpstr>
      <vt:lpstr>Euclid Circular B</vt:lpstr>
      <vt:lpstr>PT Sans</vt:lpstr>
      <vt:lpstr>Segoe UI</vt:lpstr>
      <vt:lpstr>1_Office Theme</vt:lpstr>
      <vt:lpstr>Title of the tutorial</vt:lpstr>
      <vt:lpstr>About us</vt:lpstr>
      <vt:lpstr>Agenda</vt:lpstr>
      <vt:lpstr>What is performance?</vt:lpstr>
      <vt:lpstr>Performance is not something that we can magically apply after we build an app. </vt:lpstr>
      <vt:lpstr>Performance is a result of valuable architecture decisions and good coding practices </vt:lpstr>
      <vt:lpstr>Why would we care?</vt:lpstr>
      <vt:lpstr>PowerPoint Presentation</vt:lpstr>
      <vt:lpstr>Databases</vt:lpstr>
      <vt:lpstr>Understand how data flows</vt:lpstr>
      <vt:lpstr>Typical data call flow</vt:lpstr>
      <vt:lpstr>Typical data call flow</vt:lpstr>
      <vt:lpstr>Data call flow with on-prem data gateway</vt:lpstr>
      <vt:lpstr>PowerPoint Presentation</vt:lpstr>
      <vt:lpstr>Data call flow with Microsoft Dataverse</vt:lpstr>
      <vt:lpstr>PowerPoint Presentation</vt:lpstr>
      <vt:lpstr>Excel</vt:lpstr>
      <vt:lpstr>SharePoint</vt:lpstr>
      <vt:lpstr>SharePoint</vt:lpstr>
      <vt:lpstr>Azure SQL</vt:lpstr>
      <vt:lpstr>Dataverse</vt:lpstr>
      <vt:lpstr>Discussion: SharePoint vs Dataverse</vt:lpstr>
      <vt:lpstr>App Design – Do’s</vt:lpstr>
      <vt:lpstr>App Design - Don’ts </vt:lpstr>
      <vt:lpstr>Limit package size</vt:lpstr>
      <vt:lpstr>Some ideas for galleries</vt:lpstr>
      <vt:lpstr>Intro to components</vt:lpstr>
      <vt:lpstr>Intro to components: Start with docs</vt:lpstr>
      <vt:lpstr>Intro to components: Design considerations</vt:lpstr>
      <vt:lpstr>Intro to components: example: pop up</vt:lpstr>
      <vt:lpstr>Intro to components: Add flexibility with input properties</vt:lpstr>
      <vt:lpstr>Intro to components: Fire custom events with Behaviour properties</vt:lpstr>
      <vt:lpstr>Intro to components: Content</vt:lpstr>
      <vt:lpstr>Intro to components: return values to your app with output properties</vt:lpstr>
      <vt:lpstr>Build a component: modal window</vt:lpstr>
      <vt:lpstr>Build a swipe right component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Luise Freese</cp:lastModifiedBy>
  <cp:revision>1</cp:revision>
  <dcterms:created xsi:type="dcterms:W3CDTF">2023-04-10T16:26:06Z</dcterms:created>
  <dcterms:modified xsi:type="dcterms:W3CDTF">2023-05-01T20:35:08Z</dcterms:modified>
</cp:coreProperties>
</file>